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DA16-1FA2-4313-8673-44533410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0076-6738-4D83-8D5E-4F1746F7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831-29F1-4A4F-A0FD-B0ED463F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E831-0556-450D-AFEA-B3B9EE86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3A08-1486-48EE-829B-470438D3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C576-8C08-4E84-BDEF-8478C12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EB5E-601A-49AE-A4F9-8F23FD42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746-03A6-479E-A155-F3D0DF6B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4248-1D10-406A-902B-F52C49B3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6CF9-4CD7-4ACC-9B70-466F127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BAE9-FBC8-431D-B6EE-D2F0AD295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50DC-531E-4D66-B1FA-435BC013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4436-FA69-43E0-BAF7-869B32BE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DC4F-EC69-4F07-BB4F-DBD65F34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65A7-369E-48A3-A59D-C76D9C9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137-29BF-4EBF-A9B2-03A2340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817-B8AE-4053-B1E9-BC47BFA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E4D3-7668-41DB-A64E-A20D793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D0FD-F44C-4D32-89EC-8461E482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BC05-DF97-4768-B438-3FDC67B1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2CCD-3C18-4AEE-BBD8-F5D81ED5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615BE-8FAE-4123-B3BD-003D7F21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84A2-870A-4798-8C50-7272DEF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B2DA-1210-492E-8662-582B0697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CFA1-8E74-434F-BB68-1888BC42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D91-0D12-46AE-9B7B-D57DC5F1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68AC-E548-471E-B2EE-05D9BB97D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9DE4-CE47-4050-B82B-9EDA6D11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DDEE-4120-4E7F-A359-992EA095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3147-1451-4647-8D9E-ADAC8F7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1839-D583-4FAD-BBBE-74CD899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F32C-2D11-4BD3-AE71-B8E1340D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511E2-C6E6-41FF-9BD9-F2619CF8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CE24E-6D30-4CF5-8187-0C459593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548B9-C5ED-4058-9B48-73E222B44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1EDC9-7AA2-4740-A2A4-B76F7BBCD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BDA94-630A-49AF-B4DB-E55584CA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1BA3E-150F-4A95-B1FC-15757C7A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AE739-461C-4F87-88D3-35863D72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7653-0341-4B48-92F9-C1AA4E83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B07D0-E701-43F4-84A9-B350446A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D710C-6757-4CA0-AF3D-6F15AF4F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6362D-DD52-4E5B-ABA6-DD3E4E88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0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5F082-A608-4213-BB64-D51C5A8D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13065-A217-4CE2-A005-B844A27F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3442-F915-46A2-AC18-08D06A8E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A7B1-DD09-41B6-97EC-168C90C3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A7FC-51E6-4B72-AED5-3D9C2194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3DD0-9666-42BF-9CB9-5A5D9DA6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CAEB-B886-4A04-A2D6-9DFFC0DB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A902-88DE-4219-B1F4-F05896DD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A892A-44BE-4548-98F4-3525F30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2124-2A64-42FF-B8E9-CA147F6F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50D51-9C6F-43A8-9F4E-E0CE68885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4CF7-4919-4290-B487-B95A6A72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3A49-302E-44B9-B300-C1DA521C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7C40-E6D5-48F4-84BB-6B8CC9DE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D548-3C80-42CE-B2F0-7C95A355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E5FBE-53A6-47C5-9B43-40884F91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61751-DAB7-40C7-813E-BD0DCEC5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65CD-CA18-4E88-826A-E6AA3EAD1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A8E7-CEA2-44D5-8D24-5513A162915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4D1D-1BFC-4905-9725-5C4C1CA59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E1DE-E39D-47F0-B2AE-A229579D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8AE-DA9D-4D7B-9719-BF2CE6A6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594B34-0109-4D45-802E-AB523123F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590" y="992003"/>
            <a:ext cx="9144000" cy="1655762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01/06/2020</a:t>
            </a:r>
          </a:p>
          <a:p>
            <a:r>
              <a:rPr lang="en-US" dirty="0"/>
              <a:t>Daniel </a:t>
            </a:r>
            <a:r>
              <a:rPr lang="en-US" dirty="0" err="1"/>
              <a:t>Fajan</a:t>
            </a:r>
            <a:r>
              <a:rPr lang="en-US" dirty="0"/>
              <a:t>, </a:t>
            </a:r>
            <a:r>
              <a:rPr lang="en-US" dirty="0" err="1"/>
              <a:t>Jhonnathan</a:t>
            </a:r>
            <a:r>
              <a:rPr lang="en-US" dirty="0"/>
              <a:t> </a:t>
            </a:r>
            <a:r>
              <a:rPr lang="en-US" dirty="0" err="1"/>
              <a:t>Novaes</a:t>
            </a:r>
            <a:r>
              <a:rPr lang="en-US" dirty="0"/>
              <a:t>, Mike Azevedo</a:t>
            </a:r>
          </a:p>
        </p:txBody>
      </p:sp>
    </p:spTree>
    <p:extLst>
      <p:ext uri="{BB962C8B-B14F-4D97-AF65-F5344CB8AC3E}">
        <p14:creationId xmlns:p14="http://schemas.microsoft.com/office/powerpoint/2010/main" val="13368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10B5F5-C4B8-4929-BBFE-DC05929E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3" y="1634334"/>
            <a:ext cx="477815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694FF-257B-4CE6-9E27-F583B5B5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19" y="1718161"/>
            <a:ext cx="2789162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2020-06-01T21:22:51Z</dcterms:created>
  <dcterms:modified xsi:type="dcterms:W3CDTF">2020-06-01T21:23:43Z</dcterms:modified>
</cp:coreProperties>
</file>