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D84E-D655-40ED-8334-095F9FAE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4328D-4CAF-4045-A31D-9CF917B27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5684-FF58-4732-8513-BE61761E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0E3C-C336-445A-9C0F-5475AD87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FF63-C211-4958-B46A-EFC1DF4F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585E-AFA6-459B-87EA-4FB5ACD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B0FF9-4092-4BBF-903C-2A7C751DB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44EE-076D-4A79-9083-3D11B906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F517-D6C8-4940-8354-E74B6C9F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E71E-1F20-46A2-92FF-0E7D9BA0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2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9B8A1-6C1C-4E87-A0C2-AFD4EBF8E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774A2-AD2B-44EB-9DC5-696DB21D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7F33-8E19-4B10-9BAA-950734F0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48E9-776B-4324-BC25-E32E32A7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F811-7627-450E-A8DF-53C42FA8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D5D1-F1C2-49C2-8743-AFA3F93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FDE3-2709-4938-8E8D-05330720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4D2C-2BDB-4207-8E72-CC985745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F487-BF17-4FEE-9CC2-5B0F735B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E53D-00CC-45FD-809A-EE3EFEB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B307-CFF0-4507-A108-39E8F064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FD56D-5DC9-49C3-AE74-20246B97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5F14-B529-4C9D-ABFB-03E0BAEE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DB83-E4DE-4E27-8C5B-EF0D978C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1A47-7F38-454E-8F95-6FA03358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1FB-11ED-40EA-AAC3-BAA84D17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884D-3DC8-44F6-B019-D081BBE70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E8745-BA40-413E-B50D-5C3361FC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291C-22D6-4242-B1F5-8AE7E1C6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BAAD-EB8B-4082-A9E7-7976AFEC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EEB1-C2E1-43CC-9B90-26EDD8D1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576F-825C-415E-8F32-54E1803E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2A73-356B-4F3D-824B-DFD64940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A729F-32AE-486B-8E83-F7C93339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955A9-1415-4E3F-ABFB-017130EE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BD39C-D105-4A5D-8B24-681A5F4BB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8FDBE-579D-401F-B808-58362F3C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B14DE-5137-48A4-B567-9C38CB45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F3030-3359-40BB-818C-9B88EE4E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90BB-033A-4164-9294-140FFD71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F6E83-53C3-4A4A-8AA0-7F70099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A67FD-8014-4DB7-85DD-59703EBC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43E9C-0182-4889-A7AA-3A36897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4105E-EC7E-4BEC-806D-789F93F6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BB117-1CC7-4EE1-A9BC-38D9F0E7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DE5B-1F55-4FF7-91B0-CFF7FD1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8954-9103-4DE2-99F8-F33A0888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432E-9D00-4AFE-B304-040E3981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0CB72-B751-4389-854D-6D2471EEA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BA131-2810-471D-A08E-8143D52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81AF-CB08-4F19-B7D5-89D67F70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5D682-B62F-4364-A87C-DC48D7C8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54DF-89CB-49F9-A971-B0F7078A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18CCF-1898-4EE5-B36A-A945378E9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E84FA-1B48-4BC4-AB67-5CD8B3EA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1346-FD37-41DF-B098-0260F675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698F2-AFB3-4C77-8E74-5343115F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5587-8D82-4430-BF5B-F0033893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ACDDC-69F7-4BF3-B849-5DAD09DA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9879-8FA1-45FA-992D-95560D44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6AF9-7475-4920-AE48-9EA66BDAC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11E-5631-437B-829F-AF9B9E9E3E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2CCC-C60F-4CB1-93AE-B9B2F7CB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846C-7490-4173-A3BF-18D76B833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019A-41C0-4730-80AE-1C23BB88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27F27-3D2F-481C-A52A-30CC0D06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20" y="963716"/>
            <a:ext cx="854276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1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2020-05-19T11:37:47Z</dcterms:created>
  <dcterms:modified xsi:type="dcterms:W3CDTF">2020-05-19T11:38:11Z</dcterms:modified>
</cp:coreProperties>
</file>