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9E08-17AC-423E-A9C0-275AF181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F75E0-C238-4025-849F-388E006B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8C15-DAC3-4125-8829-27B3800F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907E-1066-4C80-96F2-623F118D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634D-CEE9-4EEB-956A-858FC8F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B0F3-D3FB-4C31-90EE-5D207C7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AEE43-8C51-4A14-8737-181EB725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30B5-F6BC-4D3A-B7C8-26639CE4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B774-D330-46FE-8A99-0A0935D2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3C4D-0EFA-44F9-97AB-37CC22FB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3EFBD-5813-46C7-9853-281DA5163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64145-539C-4129-B77C-A5C336E9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F79F-90CC-4C1C-8DFA-B80CD6DD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28F6-CF84-4A99-98D3-8FB81EA1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05DD-C671-428D-A7E1-8D6F4A3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C77-D98D-4A7C-AE36-C63C8B43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7A9F-0337-4997-9930-83BA0401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C38B-6C53-4A0E-BBBC-52357980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B46C-A0D0-4ACF-AB7D-70AE244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F2B7-00D0-4F98-A49B-9E563C3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638C-47DA-4944-B79F-905D89FF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1BE1-BFEB-46DE-992F-6D7153D3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8A8F-E24B-4DD1-A064-D5CB32F3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E4D2-76C3-4478-9A61-64585142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A6E3-27DD-4C48-8041-D1AC8435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C155-098D-4F98-92B5-C29458E8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FA49-A70B-4A94-9590-E5876D8F2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8564C-D02A-4F44-A78F-297E45DE5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86D4-33F2-4F2E-BC10-167EC568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CD7D-B6E3-4053-9BCD-C403D789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6831-3ECA-426F-9D4D-BA20906F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B7D3-348A-43D3-A2B7-38E432ED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7FAD-87CE-451F-994B-417513BE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5FF7-6654-4563-B9A7-C7C08BED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68E2A-7AD2-427A-89FB-223D6BAEB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A936B-9009-45E8-9119-77CD56F7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74F6B-DB48-4E82-8347-F9FC1E77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683D2-205C-416D-B46E-EC20A217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CB8EA-DD64-4B2F-B16D-4368D603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1C4C-0927-4797-A366-92B7A65D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3BFCB-DE4E-4606-B2D8-F56D9CBD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CBBE5-A43D-4400-ADF9-B0601418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E3985-3C75-4ECC-BD5E-B55B9A38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55806-7031-4C91-9784-0D448E5A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51C95-E5C6-4D11-ACCF-76F47A0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CBC2A-40D0-489E-A3A4-3D05F282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B3DB-89FC-4F66-9BAD-A0E83DEB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9965-1873-4482-B363-E4972114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EEFF1-36BA-4FA9-8BED-D164F517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7B40-A3BF-463B-901B-CD27DD8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2CAB-7CEF-4555-B911-9FFEF8DD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7E7C-F792-44AA-80E6-0DEC368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A3AA-A300-4E01-AA68-BCCC79A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72200-8F14-414E-B686-08D746F8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B9375-51C5-4E99-8A86-F5F8816F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E88D-3958-482B-83F8-398ECE6D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9C0B-C212-4121-BEE3-33A5FAB7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68D1-E70E-4456-A7A7-ECFB812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3EFAC-CFDE-4244-92D4-72D9C9F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F3B8-9AA6-4B1C-A984-138415B1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383A-320A-4C4D-A0B9-084D73E63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BDA9-7817-4DC1-9C4C-46717B1F8F9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AD9D-5732-4142-9B67-47C426C1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88F5-5A06-40E8-A720-2E65CBC1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254E-1DD1-477B-B3DE-EC6960F5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13F79-40E0-45FE-8934-83E2735B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1"/>
            <a:ext cx="12192000" cy="62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2020-04-08T22:18:16Z</dcterms:created>
  <dcterms:modified xsi:type="dcterms:W3CDTF">2020-04-08T22:18:43Z</dcterms:modified>
</cp:coreProperties>
</file>