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72F4B-3A9D-4013-B1C8-60B4DDE7B13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11B8-D517-4950-ABF9-AB05B80A6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6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D967209-30AA-4533-BB44-B98A7FE1DFA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EF331D8-C136-466C-BABE-B4CE56A0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859AD31-9BD4-43E5-A746-B8C85DA4D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5F2A4B-CD03-4334-BA1E-5B9F165D8A0F}"/>
              </a:ext>
            </a:extLst>
          </p:cNvPr>
          <p:cNvSpPr txBox="1"/>
          <p:nvPr/>
        </p:nvSpPr>
        <p:spPr>
          <a:xfrm>
            <a:off x="870012" y="435006"/>
            <a:ext cx="10431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/>
              <a:t>HISTÓRIA:</a:t>
            </a:r>
            <a:endParaRPr lang="en-US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206B0-3512-40D2-B330-449EEE3DE840}"/>
              </a:ext>
            </a:extLst>
          </p:cNvPr>
          <p:cNvSpPr txBox="1"/>
          <p:nvPr/>
        </p:nvSpPr>
        <p:spPr>
          <a:xfrm>
            <a:off x="452761" y="1935332"/>
            <a:ext cx="11407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corretora fundada em 1968 (53 anos), teve início por algumas famílias judaicas e após isso foi vendida para os atuais sócios. Uma característica de sua essência temporária é o seu conhecimento que foi somando desde as mais antigas formas de análises da economia sem a utilização da tecnologia, do tempo até da máquina de datilografia, até mesmo as novas tecnologias atuais que estão em vasto crescimento dentro do mercado financeiro.</a:t>
            </a:r>
          </a:p>
          <a:p>
            <a:endParaRPr lang="pt-BR" dirty="0"/>
          </a:p>
          <a:p>
            <a:r>
              <a:rPr lang="en-US" dirty="0"/>
              <a:t>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passou</a:t>
            </a:r>
            <a:r>
              <a:rPr lang="en-US" dirty="0"/>
              <a:t> por </a:t>
            </a:r>
            <a:r>
              <a:rPr lang="en-US" dirty="0" err="1"/>
              <a:t>momentos</a:t>
            </a:r>
            <a:r>
              <a:rPr lang="en-US" dirty="0"/>
              <a:t> de </a:t>
            </a:r>
            <a:r>
              <a:rPr lang="en-US" dirty="0" err="1"/>
              <a:t>dificuldade</a:t>
            </a:r>
            <a:r>
              <a:rPr lang="en-US" dirty="0"/>
              <a:t> no mercado </a:t>
            </a:r>
            <a:r>
              <a:rPr lang="en-US" dirty="0" err="1"/>
              <a:t>financeiro</a:t>
            </a:r>
            <a:r>
              <a:rPr lang="en-US" dirty="0"/>
              <a:t>, </a:t>
            </a:r>
            <a:r>
              <a:rPr lang="en-US" dirty="0" err="1"/>
              <a:t>aonde</a:t>
            </a:r>
            <a:r>
              <a:rPr lang="en-US" dirty="0"/>
              <a:t> </a:t>
            </a:r>
            <a:r>
              <a:rPr lang="en-US" dirty="0" err="1"/>
              <a:t>tinha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dificuldade</a:t>
            </a:r>
            <a:r>
              <a:rPr lang="en-US" dirty="0"/>
              <a:t> de ser </a:t>
            </a:r>
            <a:r>
              <a:rPr lang="en-US" dirty="0" err="1"/>
              <a:t>inserido</a:t>
            </a:r>
            <a:r>
              <a:rPr lang="en-US" dirty="0"/>
              <a:t> o </a:t>
            </a:r>
            <a:r>
              <a:rPr lang="en-US" dirty="0" err="1"/>
              <a:t>pensamento</a:t>
            </a:r>
            <a:r>
              <a:rPr lang="en-US" dirty="0"/>
              <a:t> de </a:t>
            </a:r>
            <a:r>
              <a:rPr lang="en-US" dirty="0" err="1"/>
              <a:t>investimento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diversificação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dirty="0" err="1"/>
              <a:t>poupança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bancários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Mas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crescendo o </a:t>
            </a:r>
            <a:r>
              <a:rPr lang="en-US" dirty="0" err="1"/>
              <a:t>conhecimento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econômica</a:t>
            </a:r>
            <a:r>
              <a:rPr lang="en-US" dirty="0"/>
              <a:t> no </a:t>
            </a:r>
            <a:r>
              <a:rPr lang="en-US" dirty="0" err="1"/>
              <a:t>país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se </a:t>
            </a:r>
            <a:r>
              <a:rPr lang="en-US" dirty="0" err="1"/>
              <a:t>criando</a:t>
            </a:r>
            <a:r>
              <a:rPr lang="en-US" dirty="0"/>
              <a:t> a nova </a:t>
            </a:r>
            <a:r>
              <a:rPr lang="en-US" dirty="0" err="1"/>
              <a:t>imagem</a:t>
            </a:r>
            <a:r>
              <a:rPr lang="en-US" dirty="0"/>
              <a:t> dessa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com um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no mercado que é a </a:t>
            </a:r>
            <a:r>
              <a:rPr lang="en-US" dirty="0" err="1"/>
              <a:t>Easynvest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7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5F2A4B-CD03-4334-BA1E-5B9F165D8A0F}"/>
              </a:ext>
            </a:extLst>
          </p:cNvPr>
          <p:cNvSpPr txBox="1"/>
          <p:nvPr/>
        </p:nvSpPr>
        <p:spPr>
          <a:xfrm>
            <a:off x="870012" y="435006"/>
            <a:ext cx="10431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/>
              <a:t>Atuação:</a:t>
            </a:r>
            <a:endParaRPr lang="en-US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206B0-3512-40D2-B330-449EEE3DE840}"/>
              </a:ext>
            </a:extLst>
          </p:cNvPr>
          <p:cNvSpPr txBox="1"/>
          <p:nvPr/>
        </p:nvSpPr>
        <p:spPr>
          <a:xfrm>
            <a:off x="452761" y="1935332"/>
            <a:ext cx="11407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produto da </a:t>
            </a:r>
            <a:r>
              <a:rPr lang="pt-BR" dirty="0" err="1"/>
              <a:t>easynvest</a:t>
            </a:r>
            <a:r>
              <a:rPr lang="pt-BR" dirty="0"/>
              <a:t> é direcionado a pessoa </a:t>
            </a:r>
            <a:r>
              <a:rPr lang="pt-BR" dirty="0" err="1"/>
              <a:t>fisica</a:t>
            </a:r>
            <a:r>
              <a:rPr lang="pt-BR" dirty="0"/>
              <a:t>, que abre sua conta dentro do aplicativo, e com a sua carteira disponível está com as informações e recursos para poder entrar dentro do mercado de ativos e passivos, contendo dicas de como sair da lama, até para investidores mais qualificados e com senioridade.</a:t>
            </a:r>
          </a:p>
          <a:p>
            <a:endParaRPr lang="pt-BR" dirty="0"/>
          </a:p>
          <a:p>
            <a:r>
              <a:rPr lang="pt-BR" dirty="0"/>
              <a:t>Atuando com bastante tecnologia em seu produto, ela possui uma aplicação muito boa para o usuário ter fácil entendimento da utilização da aplicação e como, aonde e em quem deve investir seu dinheiro para que obtenha </a:t>
            </a:r>
            <a:r>
              <a:rPr lang="pt-BR" dirty="0" err="1"/>
              <a:t>profits</a:t>
            </a:r>
            <a:r>
              <a:rPr lang="pt-BR" dirty="0"/>
              <a:t> da forma que for entendida como melhor tipo de investimento para seu perfil.</a:t>
            </a:r>
          </a:p>
        </p:txBody>
      </p:sp>
    </p:spTree>
    <p:extLst>
      <p:ext uri="{BB962C8B-B14F-4D97-AF65-F5344CB8AC3E}">
        <p14:creationId xmlns:p14="http://schemas.microsoft.com/office/powerpoint/2010/main" val="29358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5F2A4B-CD03-4334-BA1E-5B9F165D8A0F}"/>
              </a:ext>
            </a:extLst>
          </p:cNvPr>
          <p:cNvSpPr txBox="1"/>
          <p:nvPr/>
        </p:nvSpPr>
        <p:spPr>
          <a:xfrm>
            <a:off x="870012" y="435006"/>
            <a:ext cx="10431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/>
              <a:t>Motivos para trabalhar na </a:t>
            </a:r>
            <a:r>
              <a:rPr lang="pt-BR" sz="3400" dirty="0" err="1"/>
              <a:t>easynvest</a:t>
            </a:r>
            <a:r>
              <a:rPr lang="pt-BR" sz="3400" dirty="0"/>
              <a:t>:</a:t>
            </a:r>
            <a:endParaRPr lang="en-US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206B0-3512-40D2-B330-449EEE3DE840}"/>
              </a:ext>
            </a:extLst>
          </p:cNvPr>
          <p:cNvSpPr txBox="1"/>
          <p:nvPr/>
        </p:nvSpPr>
        <p:spPr>
          <a:xfrm>
            <a:off x="452761" y="1935332"/>
            <a:ext cx="11407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empresa bem vista no mercado, com anos de experiência com clientes, com certeza sabe a importância de manter os seus funcionários contente em todas as áreas que a empresa pode ajudar.</a:t>
            </a:r>
          </a:p>
          <a:p>
            <a:endParaRPr lang="pt-BR" dirty="0"/>
          </a:p>
          <a:p>
            <a:r>
              <a:rPr lang="pt-BR" dirty="0"/>
              <a:t>É uma empresa que você encontra retratos desde o office-boy, até um grande analista sênior, que tem felicidades de trabalhar nessa grande empresa e fazer história em um mercado tão bem visto mundo a fora.</a:t>
            </a:r>
          </a:p>
        </p:txBody>
      </p:sp>
    </p:spTree>
    <p:extLst>
      <p:ext uri="{BB962C8B-B14F-4D97-AF65-F5344CB8AC3E}">
        <p14:creationId xmlns:p14="http://schemas.microsoft.com/office/powerpoint/2010/main" val="299646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343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6</cp:revision>
  <dcterms:created xsi:type="dcterms:W3CDTF">2021-03-08T16:11:27Z</dcterms:created>
  <dcterms:modified xsi:type="dcterms:W3CDTF">2021-03-09T11:46:50Z</dcterms:modified>
</cp:coreProperties>
</file>