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0D510-702B-4C29-AB2C-607A39F027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0F51B1-82F8-4640-B48D-5B9B7FD3BC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6E6883-55E2-4C04-81D5-C05595C3D13A}"/>
              </a:ext>
            </a:extLst>
          </p:cNvPr>
          <p:cNvSpPr>
            <a:spLocks noGrp="1"/>
          </p:cNvSpPr>
          <p:nvPr>
            <p:ph type="dt" sz="half" idx="10"/>
          </p:nvPr>
        </p:nvSpPr>
        <p:spPr/>
        <p:txBody>
          <a:bodyPr/>
          <a:lstStyle/>
          <a:p>
            <a:fld id="{8AB8E4BF-35E4-4282-862C-654C2A5AE185}" type="datetimeFigureOut">
              <a:rPr lang="en-US" smtClean="0"/>
              <a:t>2/23/2021</a:t>
            </a:fld>
            <a:endParaRPr lang="en-US"/>
          </a:p>
        </p:txBody>
      </p:sp>
      <p:sp>
        <p:nvSpPr>
          <p:cNvPr id="5" name="Footer Placeholder 4">
            <a:extLst>
              <a:ext uri="{FF2B5EF4-FFF2-40B4-BE49-F238E27FC236}">
                <a16:creationId xmlns:a16="http://schemas.microsoft.com/office/drawing/2014/main" id="{E3957F2F-BF62-49A0-A210-25C0328E97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DFD83A-DCDD-4CF4-9846-3D39C9D53BD5}"/>
              </a:ext>
            </a:extLst>
          </p:cNvPr>
          <p:cNvSpPr>
            <a:spLocks noGrp="1"/>
          </p:cNvSpPr>
          <p:nvPr>
            <p:ph type="sldNum" sz="quarter" idx="12"/>
          </p:nvPr>
        </p:nvSpPr>
        <p:spPr/>
        <p:txBody>
          <a:bodyPr/>
          <a:lstStyle/>
          <a:p>
            <a:fld id="{46DF3C87-3706-4EA7-B44D-3D92326A2B12}" type="slidenum">
              <a:rPr lang="en-US" smtClean="0"/>
              <a:t>‹#›</a:t>
            </a:fld>
            <a:endParaRPr lang="en-US"/>
          </a:p>
        </p:txBody>
      </p:sp>
    </p:spTree>
    <p:extLst>
      <p:ext uri="{BB962C8B-B14F-4D97-AF65-F5344CB8AC3E}">
        <p14:creationId xmlns:p14="http://schemas.microsoft.com/office/powerpoint/2010/main" val="1886989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EBFB3-5F12-4D17-BCC7-824424C773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6C4A2D-D194-4C4D-9AC6-8533B787AF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D79086-F8A0-4A08-B77C-8DCB90F0FAD3}"/>
              </a:ext>
            </a:extLst>
          </p:cNvPr>
          <p:cNvSpPr>
            <a:spLocks noGrp="1"/>
          </p:cNvSpPr>
          <p:nvPr>
            <p:ph type="dt" sz="half" idx="10"/>
          </p:nvPr>
        </p:nvSpPr>
        <p:spPr/>
        <p:txBody>
          <a:bodyPr/>
          <a:lstStyle/>
          <a:p>
            <a:fld id="{8AB8E4BF-35E4-4282-862C-654C2A5AE185}" type="datetimeFigureOut">
              <a:rPr lang="en-US" smtClean="0"/>
              <a:t>2/23/2021</a:t>
            </a:fld>
            <a:endParaRPr lang="en-US"/>
          </a:p>
        </p:txBody>
      </p:sp>
      <p:sp>
        <p:nvSpPr>
          <p:cNvPr id="5" name="Footer Placeholder 4">
            <a:extLst>
              <a:ext uri="{FF2B5EF4-FFF2-40B4-BE49-F238E27FC236}">
                <a16:creationId xmlns:a16="http://schemas.microsoft.com/office/drawing/2014/main" id="{4A52D9D4-78B5-40C6-9A31-6B923F2FA9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5E009C-3476-44E9-B59A-D5BFE429EB0C}"/>
              </a:ext>
            </a:extLst>
          </p:cNvPr>
          <p:cNvSpPr>
            <a:spLocks noGrp="1"/>
          </p:cNvSpPr>
          <p:nvPr>
            <p:ph type="sldNum" sz="quarter" idx="12"/>
          </p:nvPr>
        </p:nvSpPr>
        <p:spPr/>
        <p:txBody>
          <a:bodyPr/>
          <a:lstStyle/>
          <a:p>
            <a:fld id="{46DF3C87-3706-4EA7-B44D-3D92326A2B12}" type="slidenum">
              <a:rPr lang="en-US" smtClean="0"/>
              <a:t>‹#›</a:t>
            </a:fld>
            <a:endParaRPr lang="en-US"/>
          </a:p>
        </p:txBody>
      </p:sp>
    </p:spTree>
    <p:extLst>
      <p:ext uri="{BB962C8B-B14F-4D97-AF65-F5344CB8AC3E}">
        <p14:creationId xmlns:p14="http://schemas.microsoft.com/office/powerpoint/2010/main" val="1291411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2F2E6B-9025-4B64-8BBC-2C8FD51DBC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1D2137-BB43-4607-98F7-F3005B7455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217F18-FBAF-4675-A0EC-11A0F266A8DB}"/>
              </a:ext>
            </a:extLst>
          </p:cNvPr>
          <p:cNvSpPr>
            <a:spLocks noGrp="1"/>
          </p:cNvSpPr>
          <p:nvPr>
            <p:ph type="dt" sz="half" idx="10"/>
          </p:nvPr>
        </p:nvSpPr>
        <p:spPr/>
        <p:txBody>
          <a:bodyPr/>
          <a:lstStyle/>
          <a:p>
            <a:fld id="{8AB8E4BF-35E4-4282-862C-654C2A5AE185}" type="datetimeFigureOut">
              <a:rPr lang="en-US" smtClean="0"/>
              <a:t>2/23/2021</a:t>
            </a:fld>
            <a:endParaRPr lang="en-US"/>
          </a:p>
        </p:txBody>
      </p:sp>
      <p:sp>
        <p:nvSpPr>
          <p:cNvPr id="5" name="Footer Placeholder 4">
            <a:extLst>
              <a:ext uri="{FF2B5EF4-FFF2-40B4-BE49-F238E27FC236}">
                <a16:creationId xmlns:a16="http://schemas.microsoft.com/office/drawing/2014/main" id="{A7067909-EB29-48D4-A52D-BA7788B292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F3A65A-CA80-4FAB-8B99-ED95F8BC0800}"/>
              </a:ext>
            </a:extLst>
          </p:cNvPr>
          <p:cNvSpPr>
            <a:spLocks noGrp="1"/>
          </p:cNvSpPr>
          <p:nvPr>
            <p:ph type="sldNum" sz="quarter" idx="12"/>
          </p:nvPr>
        </p:nvSpPr>
        <p:spPr/>
        <p:txBody>
          <a:bodyPr/>
          <a:lstStyle/>
          <a:p>
            <a:fld id="{46DF3C87-3706-4EA7-B44D-3D92326A2B12}" type="slidenum">
              <a:rPr lang="en-US" smtClean="0"/>
              <a:t>‹#›</a:t>
            </a:fld>
            <a:endParaRPr lang="en-US"/>
          </a:p>
        </p:txBody>
      </p:sp>
    </p:spTree>
    <p:extLst>
      <p:ext uri="{BB962C8B-B14F-4D97-AF65-F5344CB8AC3E}">
        <p14:creationId xmlns:p14="http://schemas.microsoft.com/office/powerpoint/2010/main" val="1284919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955AE-0229-42BD-B644-D4A4D13300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62D1BC-87B6-4F0F-920F-487590BE7D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B117D8-A80B-4D07-8965-1B92DCDB9F9E}"/>
              </a:ext>
            </a:extLst>
          </p:cNvPr>
          <p:cNvSpPr>
            <a:spLocks noGrp="1"/>
          </p:cNvSpPr>
          <p:nvPr>
            <p:ph type="dt" sz="half" idx="10"/>
          </p:nvPr>
        </p:nvSpPr>
        <p:spPr/>
        <p:txBody>
          <a:bodyPr/>
          <a:lstStyle/>
          <a:p>
            <a:fld id="{8AB8E4BF-35E4-4282-862C-654C2A5AE185}" type="datetimeFigureOut">
              <a:rPr lang="en-US" smtClean="0"/>
              <a:t>2/23/2021</a:t>
            </a:fld>
            <a:endParaRPr lang="en-US"/>
          </a:p>
        </p:txBody>
      </p:sp>
      <p:sp>
        <p:nvSpPr>
          <p:cNvPr id="5" name="Footer Placeholder 4">
            <a:extLst>
              <a:ext uri="{FF2B5EF4-FFF2-40B4-BE49-F238E27FC236}">
                <a16:creationId xmlns:a16="http://schemas.microsoft.com/office/drawing/2014/main" id="{B4BA7B0D-080F-47E4-9FD7-5830EC0C6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DF218-B7C4-46F8-B97F-25429DDA28B4}"/>
              </a:ext>
            </a:extLst>
          </p:cNvPr>
          <p:cNvSpPr>
            <a:spLocks noGrp="1"/>
          </p:cNvSpPr>
          <p:nvPr>
            <p:ph type="sldNum" sz="quarter" idx="12"/>
          </p:nvPr>
        </p:nvSpPr>
        <p:spPr/>
        <p:txBody>
          <a:bodyPr/>
          <a:lstStyle/>
          <a:p>
            <a:fld id="{46DF3C87-3706-4EA7-B44D-3D92326A2B12}" type="slidenum">
              <a:rPr lang="en-US" smtClean="0"/>
              <a:t>‹#›</a:t>
            </a:fld>
            <a:endParaRPr lang="en-US"/>
          </a:p>
        </p:txBody>
      </p:sp>
    </p:spTree>
    <p:extLst>
      <p:ext uri="{BB962C8B-B14F-4D97-AF65-F5344CB8AC3E}">
        <p14:creationId xmlns:p14="http://schemas.microsoft.com/office/powerpoint/2010/main" val="1912730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B17F6-D198-4451-97D0-EF7B11C532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F43004-04C0-453E-940E-2C3C9516A2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C25A00-5DAC-4FA3-AA1A-FF398657D3D6}"/>
              </a:ext>
            </a:extLst>
          </p:cNvPr>
          <p:cNvSpPr>
            <a:spLocks noGrp="1"/>
          </p:cNvSpPr>
          <p:nvPr>
            <p:ph type="dt" sz="half" idx="10"/>
          </p:nvPr>
        </p:nvSpPr>
        <p:spPr/>
        <p:txBody>
          <a:bodyPr/>
          <a:lstStyle/>
          <a:p>
            <a:fld id="{8AB8E4BF-35E4-4282-862C-654C2A5AE185}" type="datetimeFigureOut">
              <a:rPr lang="en-US" smtClean="0"/>
              <a:t>2/23/2021</a:t>
            </a:fld>
            <a:endParaRPr lang="en-US"/>
          </a:p>
        </p:txBody>
      </p:sp>
      <p:sp>
        <p:nvSpPr>
          <p:cNvPr id="5" name="Footer Placeholder 4">
            <a:extLst>
              <a:ext uri="{FF2B5EF4-FFF2-40B4-BE49-F238E27FC236}">
                <a16:creationId xmlns:a16="http://schemas.microsoft.com/office/drawing/2014/main" id="{37DD5F89-7635-400E-8C81-46ED4B48C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9CF343-BDBD-41B4-B171-DBB6B16FEB47}"/>
              </a:ext>
            </a:extLst>
          </p:cNvPr>
          <p:cNvSpPr>
            <a:spLocks noGrp="1"/>
          </p:cNvSpPr>
          <p:nvPr>
            <p:ph type="sldNum" sz="quarter" idx="12"/>
          </p:nvPr>
        </p:nvSpPr>
        <p:spPr/>
        <p:txBody>
          <a:bodyPr/>
          <a:lstStyle/>
          <a:p>
            <a:fld id="{46DF3C87-3706-4EA7-B44D-3D92326A2B12}" type="slidenum">
              <a:rPr lang="en-US" smtClean="0"/>
              <a:t>‹#›</a:t>
            </a:fld>
            <a:endParaRPr lang="en-US"/>
          </a:p>
        </p:txBody>
      </p:sp>
    </p:spTree>
    <p:extLst>
      <p:ext uri="{BB962C8B-B14F-4D97-AF65-F5344CB8AC3E}">
        <p14:creationId xmlns:p14="http://schemas.microsoft.com/office/powerpoint/2010/main" val="1680705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F4D63-1469-4A4C-A490-5738ED0C67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BA1CC1-9BA7-4215-A386-155FC44118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FA2987-3345-41ED-B0CE-D5B17FEA3B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45BF64-88F9-44E3-87F7-383DDBB4AD3C}"/>
              </a:ext>
            </a:extLst>
          </p:cNvPr>
          <p:cNvSpPr>
            <a:spLocks noGrp="1"/>
          </p:cNvSpPr>
          <p:nvPr>
            <p:ph type="dt" sz="half" idx="10"/>
          </p:nvPr>
        </p:nvSpPr>
        <p:spPr/>
        <p:txBody>
          <a:bodyPr/>
          <a:lstStyle/>
          <a:p>
            <a:fld id="{8AB8E4BF-35E4-4282-862C-654C2A5AE185}" type="datetimeFigureOut">
              <a:rPr lang="en-US" smtClean="0"/>
              <a:t>2/23/2021</a:t>
            </a:fld>
            <a:endParaRPr lang="en-US"/>
          </a:p>
        </p:txBody>
      </p:sp>
      <p:sp>
        <p:nvSpPr>
          <p:cNvPr id="6" name="Footer Placeholder 5">
            <a:extLst>
              <a:ext uri="{FF2B5EF4-FFF2-40B4-BE49-F238E27FC236}">
                <a16:creationId xmlns:a16="http://schemas.microsoft.com/office/drawing/2014/main" id="{E0CA950D-E4F3-42D0-9B33-2EE51AF20E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FBCEAA-1BBE-49A7-B9DF-307D68365CDD}"/>
              </a:ext>
            </a:extLst>
          </p:cNvPr>
          <p:cNvSpPr>
            <a:spLocks noGrp="1"/>
          </p:cNvSpPr>
          <p:nvPr>
            <p:ph type="sldNum" sz="quarter" idx="12"/>
          </p:nvPr>
        </p:nvSpPr>
        <p:spPr/>
        <p:txBody>
          <a:bodyPr/>
          <a:lstStyle/>
          <a:p>
            <a:fld id="{46DF3C87-3706-4EA7-B44D-3D92326A2B12}" type="slidenum">
              <a:rPr lang="en-US" smtClean="0"/>
              <a:t>‹#›</a:t>
            </a:fld>
            <a:endParaRPr lang="en-US"/>
          </a:p>
        </p:txBody>
      </p:sp>
    </p:spTree>
    <p:extLst>
      <p:ext uri="{BB962C8B-B14F-4D97-AF65-F5344CB8AC3E}">
        <p14:creationId xmlns:p14="http://schemas.microsoft.com/office/powerpoint/2010/main" val="3302131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5945B-F091-4BF7-B94E-F554BDD7AA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403977-F6E4-4029-91B7-1AC7661649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A3A12-945D-44FA-ACB3-291D1B409C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8B1966-7C6C-47A4-B15A-5885F1F9E9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E294FD-B34F-4DCB-9D04-CAD9A082DA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0977AA-843A-439D-96C2-E92464ABD000}"/>
              </a:ext>
            </a:extLst>
          </p:cNvPr>
          <p:cNvSpPr>
            <a:spLocks noGrp="1"/>
          </p:cNvSpPr>
          <p:nvPr>
            <p:ph type="dt" sz="half" idx="10"/>
          </p:nvPr>
        </p:nvSpPr>
        <p:spPr/>
        <p:txBody>
          <a:bodyPr/>
          <a:lstStyle/>
          <a:p>
            <a:fld id="{8AB8E4BF-35E4-4282-862C-654C2A5AE185}" type="datetimeFigureOut">
              <a:rPr lang="en-US" smtClean="0"/>
              <a:t>2/23/2021</a:t>
            </a:fld>
            <a:endParaRPr lang="en-US"/>
          </a:p>
        </p:txBody>
      </p:sp>
      <p:sp>
        <p:nvSpPr>
          <p:cNvPr id="8" name="Footer Placeholder 7">
            <a:extLst>
              <a:ext uri="{FF2B5EF4-FFF2-40B4-BE49-F238E27FC236}">
                <a16:creationId xmlns:a16="http://schemas.microsoft.com/office/drawing/2014/main" id="{7D42E4A0-9FAE-434D-BE11-9D21528FB9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FB0970-3361-460F-83A8-9C85AD693817}"/>
              </a:ext>
            </a:extLst>
          </p:cNvPr>
          <p:cNvSpPr>
            <a:spLocks noGrp="1"/>
          </p:cNvSpPr>
          <p:nvPr>
            <p:ph type="sldNum" sz="quarter" idx="12"/>
          </p:nvPr>
        </p:nvSpPr>
        <p:spPr/>
        <p:txBody>
          <a:bodyPr/>
          <a:lstStyle/>
          <a:p>
            <a:fld id="{46DF3C87-3706-4EA7-B44D-3D92326A2B12}" type="slidenum">
              <a:rPr lang="en-US" smtClean="0"/>
              <a:t>‹#›</a:t>
            </a:fld>
            <a:endParaRPr lang="en-US"/>
          </a:p>
        </p:txBody>
      </p:sp>
    </p:spTree>
    <p:extLst>
      <p:ext uri="{BB962C8B-B14F-4D97-AF65-F5344CB8AC3E}">
        <p14:creationId xmlns:p14="http://schemas.microsoft.com/office/powerpoint/2010/main" val="1747670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EC23A-86F9-488E-9007-5B9833E261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7DF41C-060D-4261-AFB9-595596C1B01F}"/>
              </a:ext>
            </a:extLst>
          </p:cNvPr>
          <p:cNvSpPr>
            <a:spLocks noGrp="1"/>
          </p:cNvSpPr>
          <p:nvPr>
            <p:ph type="dt" sz="half" idx="10"/>
          </p:nvPr>
        </p:nvSpPr>
        <p:spPr/>
        <p:txBody>
          <a:bodyPr/>
          <a:lstStyle/>
          <a:p>
            <a:fld id="{8AB8E4BF-35E4-4282-862C-654C2A5AE185}" type="datetimeFigureOut">
              <a:rPr lang="en-US" smtClean="0"/>
              <a:t>2/23/2021</a:t>
            </a:fld>
            <a:endParaRPr lang="en-US"/>
          </a:p>
        </p:txBody>
      </p:sp>
      <p:sp>
        <p:nvSpPr>
          <p:cNvPr id="4" name="Footer Placeholder 3">
            <a:extLst>
              <a:ext uri="{FF2B5EF4-FFF2-40B4-BE49-F238E27FC236}">
                <a16:creationId xmlns:a16="http://schemas.microsoft.com/office/drawing/2014/main" id="{AE1BEB00-9A7C-430D-AAF2-8DDCC6EB1E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04DDFA-36AD-4794-B7E5-DC292897A930}"/>
              </a:ext>
            </a:extLst>
          </p:cNvPr>
          <p:cNvSpPr>
            <a:spLocks noGrp="1"/>
          </p:cNvSpPr>
          <p:nvPr>
            <p:ph type="sldNum" sz="quarter" idx="12"/>
          </p:nvPr>
        </p:nvSpPr>
        <p:spPr/>
        <p:txBody>
          <a:bodyPr/>
          <a:lstStyle/>
          <a:p>
            <a:fld id="{46DF3C87-3706-4EA7-B44D-3D92326A2B12}" type="slidenum">
              <a:rPr lang="en-US" smtClean="0"/>
              <a:t>‹#›</a:t>
            </a:fld>
            <a:endParaRPr lang="en-US"/>
          </a:p>
        </p:txBody>
      </p:sp>
    </p:spTree>
    <p:extLst>
      <p:ext uri="{BB962C8B-B14F-4D97-AF65-F5344CB8AC3E}">
        <p14:creationId xmlns:p14="http://schemas.microsoft.com/office/powerpoint/2010/main" val="1044284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C62546-5648-494F-9E80-84A4C36869A7}"/>
              </a:ext>
            </a:extLst>
          </p:cNvPr>
          <p:cNvSpPr>
            <a:spLocks noGrp="1"/>
          </p:cNvSpPr>
          <p:nvPr>
            <p:ph type="dt" sz="half" idx="10"/>
          </p:nvPr>
        </p:nvSpPr>
        <p:spPr/>
        <p:txBody>
          <a:bodyPr/>
          <a:lstStyle/>
          <a:p>
            <a:fld id="{8AB8E4BF-35E4-4282-862C-654C2A5AE185}" type="datetimeFigureOut">
              <a:rPr lang="en-US" smtClean="0"/>
              <a:t>2/23/2021</a:t>
            </a:fld>
            <a:endParaRPr lang="en-US"/>
          </a:p>
        </p:txBody>
      </p:sp>
      <p:sp>
        <p:nvSpPr>
          <p:cNvPr id="3" name="Footer Placeholder 2">
            <a:extLst>
              <a:ext uri="{FF2B5EF4-FFF2-40B4-BE49-F238E27FC236}">
                <a16:creationId xmlns:a16="http://schemas.microsoft.com/office/drawing/2014/main" id="{E773AC38-71EB-4A88-BE98-6DBA7F7621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664E48-D94C-418F-9AA7-25521142B2BF}"/>
              </a:ext>
            </a:extLst>
          </p:cNvPr>
          <p:cNvSpPr>
            <a:spLocks noGrp="1"/>
          </p:cNvSpPr>
          <p:nvPr>
            <p:ph type="sldNum" sz="quarter" idx="12"/>
          </p:nvPr>
        </p:nvSpPr>
        <p:spPr/>
        <p:txBody>
          <a:bodyPr/>
          <a:lstStyle/>
          <a:p>
            <a:fld id="{46DF3C87-3706-4EA7-B44D-3D92326A2B12}" type="slidenum">
              <a:rPr lang="en-US" smtClean="0"/>
              <a:t>‹#›</a:t>
            </a:fld>
            <a:endParaRPr lang="en-US"/>
          </a:p>
        </p:txBody>
      </p:sp>
    </p:spTree>
    <p:extLst>
      <p:ext uri="{BB962C8B-B14F-4D97-AF65-F5344CB8AC3E}">
        <p14:creationId xmlns:p14="http://schemas.microsoft.com/office/powerpoint/2010/main" val="811519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A591-1398-4E2A-8E7A-14214E1944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B88BD2-B504-480D-8AB1-A43C4554F5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F1150E-25A7-4618-B588-C859F87FBC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0EFA28-58C8-49DA-8522-2E94F0B08262}"/>
              </a:ext>
            </a:extLst>
          </p:cNvPr>
          <p:cNvSpPr>
            <a:spLocks noGrp="1"/>
          </p:cNvSpPr>
          <p:nvPr>
            <p:ph type="dt" sz="half" idx="10"/>
          </p:nvPr>
        </p:nvSpPr>
        <p:spPr/>
        <p:txBody>
          <a:bodyPr/>
          <a:lstStyle/>
          <a:p>
            <a:fld id="{8AB8E4BF-35E4-4282-862C-654C2A5AE185}" type="datetimeFigureOut">
              <a:rPr lang="en-US" smtClean="0"/>
              <a:t>2/23/2021</a:t>
            </a:fld>
            <a:endParaRPr lang="en-US"/>
          </a:p>
        </p:txBody>
      </p:sp>
      <p:sp>
        <p:nvSpPr>
          <p:cNvPr id="6" name="Footer Placeholder 5">
            <a:extLst>
              <a:ext uri="{FF2B5EF4-FFF2-40B4-BE49-F238E27FC236}">
                <a16:creationId xmlns:a16="http://schemas.microsoft.com/office/drawing/2014/main" id="{1273A53A-6C55-4809-A845-5257D8305E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FDF668-2AE4-4DE3-860A-10C5D1565947}"/>
              </a:ext>
            </a:extLst>
          </p:cNvPr>
          <p:cNvSpPr>
            <a:spLocks noGrp="1"/>
          </p:cNvSpPr>
          <p:nvPr>
            <p:ph type="sldNum" sz="quarter" idx="12"/>
          </p:nvPr>
        </p:nvSpPr>
        <p:spPr/>
        <p:txBody>
          <a:bodyPr/>
          <a:lstStyle/>
          <a:p>
            <a:fld id="{46DF3C87-3706-4EA7-B44D-3D92326A2B12}" type="slidenum">
              <a:rPr lang="en-US" smtClean="0"/>
              <a:t>‹#›</a:t>
            </a:fld>
            <a:endParaRPr lang="en-US"/>
          </a:p>
        </p:txBody>
      </p:sp>
    </p:spTree>
    <p:extLst>
      <p:ext uri="{BB962C8B-B14F-4D97-AF65-F5344CB8AC3E}">
        <p14:creationId xmlns:p14="http://schemas.microsoft.com/office/powerpoint/2010/main" val="527707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91FCA-E10E-4B2A-843A-B74179AED5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2A5416-8166-43E5-8C7C-84D4EFCF9E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1DB695-17DC-40D6-B40D-75BF29FBD1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2B00A-34EF-4AFF-8D50-9A8F62C4A1EF}"/>
              </a:ext>
            </a:extLst>
          </p:cNvPr>
          <p:cNvSpPr>
            <a:spLocks noGrp="1"/>
          </p:cNvSpPr>
          <p:nvPr>
            <p:ph type="dt" sz="half" idx="10"/>
          </p:nvPr>
        </p:nvSpPr>
        <p:spPr/>
        <p:txBody>
          <a:bodyPr/>
          <a:lstStyle/>
          <a:p>
            <a:fld id="{8AB8E4BF-35E4-4282-862C-654C2A5AE185}" type="datetimeFigureOut">
              <a:rPr lang="en-US" smtClean="0"/>
              <a:t>2/23/2021</a:t>
            </a:fld>
            <a:endParaRPr lang="en-US"/>
          </a:p>
        </p:txBody>
      </p:sp>
      <p:sp>
        <p:nvSpPr>
          <p:cNvPr id="6" name="Footer Placeholder 5">
            <a:extLst>
              <a:ext uri="{FF2B5EF4-FFF2-40B4-BE49-F238E27FC236}">
                <a16:creationId xmlns:a16="http://schemas.microsoft.com/office/drawing/2014/main" id="{A9FE5609-8A70-4A86-9399-6742AC0E5D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F16E05-B5A8-4735-93A0-ACDB9F42CF5A}"/>
              </a:ext>
            </a:extLst>
          </p:cNvPr>
          <p:cNvSpPr>
            <a:spLocks noGrp="1"/>
          </p:cNvSpPr>
          <p:nvPr>
            <p:ph type="sldNum" sz="quarter" idx="12"/>
          </p:nvPr>
        </p:nvSpPr>
        <p:spPr/>
        <p:txBody>
          <a:bodyPr/>
          <a:lstStyle/>
          <a:p>
            <a:fld id="{46DF3C87-3706-4EA7-B44D-3D92326A2B12}" type="slidenum">
              <a:rPr lang="en-US" smtClean="0"/>
              <a:t>‹#›</a:t>
            </a:fld>
            <a:endParaRPr lang="en-US"/>
          </a:p>
        </p:txBody>
      </p:sp>
    </p:spTree>
    <p:extLst>
      <p:ext uri="{BB962C8B-B14F-4D97-AF65-F5344CB8AC3E}">
        <p14:creationId xmlns:p14="http://schemas.microsoft.com/office/powerpoint/2010/main" val="568684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EB4B76-21E6-4D52-AE49-A15992E01E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9EC4C8-1762-406C-8B0D-56B90FD91A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BEF11A-3E32-4BFB-9784-0EB07DB72C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8E4BF-35E4-4282-862C-654C2A5AE185}" type="datetimeFigureOut">
              <a:rPr lang="en-US" smtClean="0"/>
              <a:t>2/23/2021</a:t>
            </a:fld>
            <a:endParaRPr lang="en-US"/>
          </a:p>
        </p:txBody>
      </p:sp>
      <p:sp>
        <p:nvSpPr>
          <p:cNvPr id="5" name="Footer Placeholder 4">
            <a:extLst>
              <a:ext uri="{FF2B5EF4-FFF2-40B4-BE49-F238E27FC236}">
                <a16:creationId xmlns:a16="http://schemas.microsoft.com/office/drawing/2014/main" id="{8355A557-1A23-4AA0-ADAA-54A62FB3B5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B257CC-8ADE-43F4-865D-5FF8F7341E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DF3C87-3706-4EA7-B44D-3D92326A2B12}" type="slidenum">
              <a:rPr lang="en-US" smtClean="0"/>
              <a:t>‹#›</a:t>
            </a:fld>
            <a:endParaRPr lang="en-US"/>
          </a:p>
        </p:txBody>
      </p:sp>
    </p:spTree>
    <p:extLst>
      <p:ext uri="{BB962C8B-B14F-4D97-AF65-F5344CB8AC3E}">
        <p14:creationId xmlns:p14="http://schemas.microsoft.com/office/powerpoint/2010/main" val="2421752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8AC08-535B-4E6C-8D72-6632EDEF5F4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1682FD7-3F24-4619-979A-E505E17C8622}"/>
              </a:ext>
            </a:extLst>
          </p:cNvPr>
          <p:cNvSpPr>
            <a:spLocks noGrp="1"/>
          </p:cNvSpPr>
          <p:nvPr>
            <p:ph type="subTitle" idx="1"/>
          </p:nvPr>
        </p:nvSpPr>
        <p:spPr/>
        <p:txBody>
          <a:bodyPr/>
          <a:lstStyle/>
          <a:p>
            <a:endParaRPr lang="en-US"/>
          </a:p>
        </p:txBody>
      </p:sp>
      <p:pic>
        <p:nvPicPr>
          <p:cNvPr id="4" name="Imagem 3">
            <a:extLst>
              <a:ext uri="{FF2B5EF4-FFF2-40B4-BE49-F238E27FC236}">
                <a16:creationId xmlns:a16="http://schemas.microsoft.com/office/drawing/2014/main" id="{DC88C973-F8B0-41CC-BFA3-F4375967B83C}"/>
              </a:ext>
            </a:extLst>
          </p:cNvPr>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53C8200C-F016-4DF8-A14D-2E03771187DF}"/>
              </a:ext>
            </a:extLst>
          </p:cNvPr>
          <p:cNvSpPr txBox="1"/>
          <p:nvPr/>
        </p:nvSpPr>
        <p:spPr>
          <a:xfrm>
            <a:off x="990600" y="3254473"/>
            <a:ext cx="1828800" cy="307777"/>
          </a:xfrm>
          <a:prstGeom prst="rect">
            <a:avLst/>
          </a:prstGeom>
          <a:noFill/>
        </p:spPr>
        <p:txBody>
          <a:bodyPr wrap="square" rtlCol="0">
            <a:spAutoFit/>
          </a:bodyPr>
          <a:lstStyle/>
          <a:p>
            <a:r>
              <a:rPr lang="pt-BR" sz="1400" dirty="0"/>
              <a:t>24 Anos</a:t>
            </a:r>
            <a:endParaRPr lang="en-US" sz="1400" dirty="0"/>
          </a:p>
        </p:txBody>
      </p:sp>
      <p:sp>
        <p:nvSpPr>
          <p:cNvPr id="6" name="TextBox 5">
            <a:extLst>
              <a:ext uri="{FF2B5EF4-FFF2-40B4-BE49-F238E27FC236}">
                <a16:creationId xmlns:a16="http://schemas.microsoft.com/office/drawing/2014/main" id="{814BF43E-FB08-4E6E-93C5-B9252FAC9FB2}"/>
              </a:ext>
            </a:extLst>
          </p:cNvPr>
          <p:cNvSpPr txBox="1"/>
          <p:nvPr/>
        </p:nvSpPr>
        <p:spPr>
          <a:xfrm>
            <a:off x="838200" y="3049042"/>
            <a:ext cx="1828800" cy="307777"/>
          </a:xfrm>
          <a:prstGeom prst="rect">
            <a:avLst/>
          </a:prstGeom>
          <a:noFill/>
        </p:spPr>
        <p:txBody>
          <a:bodyPr wrap="square" rtlCol="0">
            <a:spAutoFit/>
          </a:bodyPr>
          <a:lstStyle/>
          <a:p>
            <a:r>
              <a:rPr lang="pt-BR" sz="1400" dirty="0"/>
              <a:t>Victoria </a:t>
            </a:r>
            <a:endParaRPr lang="en-US" sz="1400" dirty="0"/>
          </a:p>
        </p:txBody>
      </p:sp>
      <p:sp>
        <p:nvSpPr>
          <p:cNvPr id="7" name="TextBox 6">
            <a:extLst>
              <a:ext uri="{FF2B5EF4-FFF2-40B4-BE49-F238E27FC236}">
                <a16:creationId xmlns:a16="http://schemas.microsoft.com/office/drawing/2014/main" id="{3ED99D28-AD4D-43E4-945B-F4D3B32E56FF}"/>
              </a:ext>
            </a:extLst>
          </p:cNvPr>
          <p:cNvSpPr txBox="1"/>
          <p:nvPr/>
        </p:nvSpPr>
        <p:spPr>
          <a:xfrm>
            <a:off x="1143000" y="3455713"/>
            <a:ext cx="1828800" cy="307777"/>
          </a:xfrm>
          <a:prstGeom prst="rect">
            <a:avLst/>
          </a:prstGeom>
          <a:noFill/>
        </p:spPr>
        <p:txBody>
          <a:bodyPr wrap="square" rtlCol="0">
            <a:spAutoFit/>
          </a:bodyPr>
          <a:lstStyle/>
          <a:p>
            <a:r>
              <a:rPr lang="pt-BR" sz="1400" dirty="0"/>
              <a:t>Enfermeira </a:t>
            </a:r>
            <a:endParaRPr lang="en-US" sz="1400" dirty="0"/>
          </a:p>
        </p:txBody>
      </p:sp>
      <p:sp>
        <p:nvSpPr>
          <p:cNvPr id="8" name="TextBox 7">
            <a:extLst>
              <a:ext uri="{FF2B5EF4-FFF2-40B4-BE49-F238E27FC236}">
                <a16:creationId xmlns:a16="http://schemas.microsoft.com/office/drawing/2014/main" id="{0728FA1B-B4F2-45D1-ACE8-A563DF48C629}"/>
              </a:ext>
            </a:extLst>
          </p:cNvPr>
          <p:cNvSpPr txBox="1"/>
          <p:nvPr/>
        </p:nvSpPr>
        <p:spPr>
          <a:xfrm>
            <a:off x="838200" y="3631665"/>
            <a:ext cx="1828800" cy="307777"/>
          </a:xfrm>
          <a:prstGeom prst="rect">
            <a:avLst/>
          </a:prstGeom>
          <a:noFill/>
        </p:spPr>
        <p:txBody>
          <a:bodyPr wrap="square" rtlCol="0">
            <a:spAutoFit/>
          </a:bodyPr>
          <a:lstStyle/>
          <a:p>
            <a:r>
              <a:rPr lang="pt-BR" sz="1400" dirty="0"/>
              <a:t>São Paulo</a:t>
            </a:r>
            <a:endParaRPr lang="en-US" sz="1400" dirty="0"/>
          </a:p>
        </p:txBody>
      </p:sp>
      <p:sp>
        <p:nvSpPr>
          <p:cNvPr id="9" name="TextBox 8">
            <a:extLst>
              <a:ext uri="{FF2B5EF4-FFF2-40B4-BE49-F238E27FC236}">
                <a16:creationId xmlns:a16="http://schemas.microsoft.com/office/drawing/2014/main" id="{D4C7F5A9-9FE5-40D7-9A87-25106CA6F318}"/>
              </a:ext>
            </a:extLst>
          </p:cNvPr>
          <p:cNvSpPr txBox="1"/>
          <p:nvPr/>
        </p:nvSpPr>
        <p:spPr>
          <a:xfrm>
            <a:off x="942975" y="3847739"/>
            <a:ext cx="1828800" cy="307777"/>
          </a:xfrm>
          <a:prstGeom prst="rect">
            <a:avLst/>
          </a:prstGeom>
          <a:noFill/>
        </p:spPr>
        <p:txBody>
          <a:bodyPr wrap="square" rtlCol="0">
            <a:spAutoFit/>
          </a:bodyPr>
          <a:lstStyle/>
          <a:p>
            <a:r>
              <a:rPr lang="pt-BR" sz="1400" dirty="0"/>
              <a:t>Solteira</a:t>
            </a:r>
            <a:endParaRPr lang="en-US" sz="1400" dirty="0"/>
          </a:p>
        </p:txBody>
      </p:sp>
      <p:sp>
        <p:nvSpPr>
          <p:cNvPr id="10" name="TextBox 9">
            <a:extLst>
              <a:ext uri="{FF2B5EF4-FFF2-40B4-BE49-F238E27FC236}">
                <a16:creationId xmlns:a16="http://schemas.microsoft.com/office/drawing/2014/main" id="{89862F93-117A-4F1F-883D-841D20E471FE}"/>
              </a:ext>
            </a:extLst>
          </p:cNvPr>
          <p:cNvSpPr txBox="1"/>
          <p:nvPr/>
        </p:nvSpPr>
        <p:spPr>
          <a:xfrm>
            <a:off x="461639" y="4660777"/>
            <a:ext cx="2510161" cy="1815882"/>
          </a:xfrm>
          <a:prstGeom prst="rect">
            <a:avLst/>
          </a:prstGeom>
          <a:noFill/>
        </p:spPr>
        <p:txBody>
          <a:bodyPr wrap="square" rtlCol="0">
            <a:spAutoFit/>
          </a:bodyPr>
          <a:lstStyle/>
          <a:p>
            <a:r>
              <a:rPr lang="pt-BR" sz="1400" dirty="0"/>
              <a:t>Moça de tradição, cuja origens da região humilde da cidade de São Paulo, encontrou oportunidade no ramo de Enfermaria. Presenciando muitas atrocidades, decidiu optar por ajudar mais do que ajuda dentro de sua profissão.</a:t>
            </a:r>
            <a:endParaRPr lang="en-US" sz="1400" dirty="0"/>
          </a:p>
        </p:txBody>
      </p:sp>
      <p:sp>
        <p:nvSpPr>
          <p:cNvPr id="11" name="TextBox 10">
            <a:extLst>
              <a:ext uri="{FF2B5EF4-FFF2-40B4-BE49-F238E27FC236}">
                <a16:creationId xmlns:a16="http://schemas.microsoft.com/office/drawing/2014/main" id="{6589DACE-0384-49FA-9361-42CAEF05D95A}"/>
              </a:ext>
            </a:extLst>
          </p:cNvPr>
          <p:cNvSpPr txBox="1"/>
          <p:nvPr/>
        </p:nvSpPr>
        <p:spPr>
          <a:xfrm>
            <a:off x="692458" y="2396971"/>
            <a:ext cx="2126942" cy="584775"/>
          </a:xfrm>
          <a:prstGeom prst="rect">
            <a:avLst/>
          </a:prstGeom>
          <a:noFill/>
        </p:spPr>
        <p:txBody>
          <a:bodyPr wrap="square" rtlCol="0">
            <a:spAutoFit/>
          </a:bodyPr>
          <a:lstStyle/>
          <a:p>
            <a:r>
              <a:rPr lang="pt-BR" sz="1600" dirty="0"/>
              <a:t>Não me conformo com precariedade alheia</a:t>
            </a:r>
            <a:endParaRPr lang="en-US" sz="1600" dirty="0"/>
          </a:p>
        </p:txBody>
      </p:sp>
      <p:sp>
        <p:nvSpPr>
          <p:cNvPr id="12" name="TextBox 11">
            <a:extLst>
              <a:ext uri="{FF2B5EF4-FFF2-40B4-BE49-F238E27FC236}">
                <a16:creationId xmlns:a16="http://schemas.microsoft.com/office/drawing/2014/main" id="{074EB129-48E1-43D1-8F89-EDA68F06F121}"/>
              </a:ext>
            </a:extLst>
          </p:cNvPr>
          <p:cNvSpPr txBox="1"/>
          <p:nvPr/>
        </p:nvSpPr>
        <p:spPr>
          <a:xfrm>
            <a:off x="4267200" y="101375"/>
            <a:ext cx="1828800" cy="307777"/>
          </a:xfrm>
          <a:prstGeom prst="rect">
            <a:avLst/>
          </a:prstGeom>
          <a:noFill/>
        </p:spPr>
        <p:txBody>
          <a:bodyPr wrap="square" rtlCol="0">
            <a:spAutoFit/>
          </a:bodyPr>
          <a:lstStyle/>
          <a:p>
            <a:r>
              <a:rPr lang="pt-BR" sz="1400" dirty="0"/>
              <a:t>Usuário Voluntário</a:t>
            </a:r>
            <a:endParaRPr lang="en-US" sz="1400" dirty="0"/>
          </a:p>
        </p:txBody>
      </p:sp>
      <p:sp>
        <p:nvSpPr>
          <p:cNvPr id="13" name="TextBox 12">
            <a:extLst>
              <a:ext uri="{FF2B5EF4-FFF2-40B4-BE49-F238E27FC236}">
                <a16:creationId xmlns:a16="http://schemas.microsoft.com/office/drawing/2014/main" id="{3F74B604-CCDB-40D7-8665-8770EB5174DA}"/>
              </a:ext>
            </a:extLst>
          </p:cNvPr>
          <p:cNvSpPr txBox="1"/>
          <p:nvPr/>
        </p:nvSpPr>
        <p:spPr>
          <a:xfrm>
            <a:off x="838200" y="607807"/>
            <a:ext cx="2224596" cy="307777"/>
          </a:xfrm>
          <a:prstGeom prst="rect">
            <a:avLst/>
          </a:prstGeom>
          <a:noFill/>
        </p:spPr>
        <p:txBody>
          <a:bodyPr wrap="square" rtlCol="0">
            <a:spAutoFit/>
          </a:bodyPr>
          <a:lstStyle/>
          <a:p>
            <a:r>
              <a:rPr lang="pt-BR" sz="1400" dirty="0"/>
              <a:t>     X</a:t>
            </a:r>
            <a:endParaRPr lang="en-US" sz="1400" dirty="0"/>
          </a:p>
        </p:txBody>
      </p:sp>
      <p:sp>
        <p:nvSpPr>
          <p:cNvPr id="14" name="TextBox 13">
            <a:extLst>
              <a:ext uri="{FF2B5EF4-FFF2-40B4-BE49-F238E27FC236}">
                <a16:creationId xmlns:a16="http://schemas.microsoft.com/office/drawing/2014/main" id="{73DA5231-918D-4575-AF12-DA17855F2E20}"/>
              </a:ext>
            </a:extLst>
          </p:cNvPr>
          <p:cNvSpPr txBox="1"/>
          <p:nvPr/>
        </p:nvSpPr>
        <p:spPr>
          <a:xfrm>
            <a:off x="7633316" y="164998"/>
            <a:ext cx="1828800" cy="307777"/>
          </a:xfrm>
          <a:prstGeom prst="rect">
            <a:avLst/>
          </a:prstGeom>
          <a:noFill/>
        </p:spPr>
        <p:txBody>
          <a:bodyPr wrap="square" rtlCol="0">
            <a:spAutoFit/>
          </a:bodyPr>
          <a:lstStyle/>
          <a:p>
            <a:r>
              <a:rPr lang="pt-BR" sz="1400" dirty="0"/>
              <a:t>C &amp; M</a:t>
            </a:r>
            <a:endParaRPr lang="en-US" sz="1400" dirty="0"/>
          </a:p>
        </p:txBody>
      </p:sp>
      <p:sp>
        <p:nvSpPr>
          <p:cNvPr id="15" name="TextBox 14">
            <a:extLst>
              <a:ext uri="{FF2B5EF4-FFF2-40B4-BE49-F238E27FC236}">
                <a16:creationId xmlns:a16="http://schemas.microsoft.com/office/drawing/2014/main" id="{349698CD-5209-4FCB-AF2B-258FE6C5A173}"/>
              </a:ext>
            </a:extLst>
          </p:cNvPr>
          <p:cNvSpPr txBox="1"/>
          <p:nvPr/>
        </p:nvSpPr>
        <p:spPr>
          <a:xfrm>
            <a:off x="9747682" y="119009"/>
            <a:ext cx="2024108" cy="369332"/>
          </a:xfrm>
          <a:prstGeom prst="rect">
            <a:avLst/>
          </a:prstGeom>
          <a:noFill/>
        </p:spPr>
        <p:txBody>
          <a:bodyPr wrap="square" rtlCol="0">
            <a:spAutoFit/>
          </a:bodyPr>
          <a:lstStyle/>
          <a:p>
            <a:r>
              <a:rPr lang="pt-BR" dirty="0"/>
              <a:t>23/02/2021</a:t>
            </a:r>
            <a:endParaRPr lang="en-US" dirty="0"/>
          </a:p>
        </p:txBody>
      </p:sp>
      <p:cxnSp>
        <p:nvCxnSpPr>
          <p:cNvPr id="18" name="Straight Connector 17">
            <a:extLst>
              <a:ext uri="{FF2B5EF4-FFF2-40B4-BE49-F238E27FC236}">
                <a16:creationId xmlns:a16="http://schemas.microsoft.com/office/drawing/2014/main" id="{858B0ED7-F9A2-4A33-8227-8A1A4D383BEC}"/>
              </a:ext>
            </a:extLst>
          </p:cNvPr>
          <p:cNvCxnSpPr/>
          <p:nvPr/>
        </p:nvCxnSpPr>
        <p:spPr>
          <a:xfrm flipH="1">
            <a:off x="3675355" y="1122363"/>
            <a:ext cx="1233996" cy="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DE966C1E-71A8-4F06-8FF8-FBB5F209067F}"/>
              </a:ext>
            </a:extLst>
          </p:cNvPr>
          <p:cNvCxnSpPr/>
          <p:nvPr/>
        </p:nvCxnSpPr>
        <p:spPr>
          <a:xfrm flipH="1">
            <a:off x="4129595" y="1425684"/>
            <a:ext cx="1233996" cy="0"/>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7436CF9B-6020-4CAF-A7A5-01687E8117F7}"/>
              </a:ext>
            </a:extLst>
          </p:cNvPr>
          <p:cNvCxnSpPr/>
          <p:nvPr/>
        </p:nvCxnSpPr>
        <p:spPr>
          <a:xfrm flipH="1">
            <a:off x="4388527" y="1720127"/>
            <a:ext cx="1233996" cy="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75B57DFB-23B2-40E6-AC61-EC7306525C36}"/>
              </a:ext>
            </a:extLst>
          </p:cNvPr>
          <p:cNvCxnSpPr/>
          <p:nvPr/>
        </p:nvCxnSpPr>
        <p:spPr>
          <a:xfrm flipH="1">
            <a:off x="4523171" y="2032325"/>
            <a:ext cx="1233996" cy="0"/>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AE36C9C2-624E-4AE9-83F8-ADF992B114E7}"/>
              </a:ext>
            </a:extLst>
          </p:cNvPr>
          <p:cNvCxnSpPr/>
          <p:nvPr/>
        </p:nvCxnSpPr>
        <p:spPr>
          <a:xfrm flipH="1">
            <a:off x="4388527" y="2326768"/>
            <a:ext cx="1233996" cy="0"/>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15CDA68F-E9A0-4875-9D99-E929528DE8E0}"/>
              </a:ext>
            </a:extLst>
          </p:cNvPr>
          <p:cNvCxnSpPr/>
          <p:nvPr/>
        </p:nvCxnSpPr>
        <p:spPr>
          <a:xfrm flipH="1">
            <a:off x="3539229" y="3049042"/>
            <a:ext cx="1233996" cy="0"/>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F2B53BF8-D44F-4937-8362-41B7646207B2}"/>
              </a:ext>
            </a:extLst>
          </p:cNvPr>
          <p:cNvCxnSpPr>
            <a:cxnSpLocks/>
          </p:cNvCxnSpPr>
          <p:nvPr/>
        </p:nvCxnSpPr>
        <p:spPr>
          <a:xfrm flipH="1">
            <a:off x="3539229" y="3367995"/>
            <a:ext cx="659909" cy="0"/>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907F0E97-8C0B-482D-9EEB-A97B6D75E777}"/>
              </a:ext>
            </a:extLst>
          </p:cNvPr>
          <p:cNvCxnSpPr>
            <a:cxnSpLocks/>
          </p:cNvCxnSpPr>
          <p:nvPr/>
        </p:nvCxnSpPr>
        <p:spPr>
          <a:xfrm flipH="1">
            <a:off x="3539229" y="3650118"/>
            <a:ext cx="1911660" cy="0"/>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4B7280E3-E78A-429F-BC4F-89466004AFBC}"/>
              </a:ext>
            </a:extLst>
          </p:cNvPr>
          <p:cNvCxnSpPr>
            <a:cxnSpLocks/>
          </p:cNvCxnSpPr>
          <p:nvPr/>
        </p:nvCxnSpPr>
        <p:spPr>
          <a:xfrm flipH="1">
            <a:off x="3539229" y="3946076"/>
            <a:ext cx="1911660" cy="0"/>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587010F0-2540-4226-AF79-8BCC04726FA6}"/>
              </a:ext>
            </a:extLst>
          </p:cNvPr>
          <p:cNvCxnSpPr>
            <a:cxnSpLocks/>
          </p:cNvCxnSpPr>
          <p:nvPr/>
        </p:nvCxnSpPr>
        <p:spPr>
          <a:xfrm flipH="1">
            <a:off x="3539229" y="4267152"/>
            <a:ext cx="1707474" cy="0"/>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57E63A7E-3348-4FF4-B670-2A20FA59591C}"/>
              </a:ext>
            </a:extLst>
          </p:cNvPr>
          <p:cNvCxnSpPr>
            <a:cxnSpLocks/>
          </p:cNvCxnSpPr>
          <p:nvPr/>
        </p:nvCxnSpPr>
        <p:spPr>
          <a:xfrm flipH="1">
            <a:off x="3539229" y="4570472"/>
            <a:ext cx="2217938" cy="0"/>
          </a:xfrm>
          <a:prstGeom prst="line">
            <a:avLst/>
          </a:prstGeom>
        </p:spPr>
        <p:style>
          <a:lnRef idx="3">
            <a:schemeClr val="dk1"/>
          </a:lnRef>
          <a:fillRef idx="0">
            <a:schemeClr val="dk1"/>
          </a:fillRef>
          <a:effectRef idx="2">
            <a:schemeClr val="dk1"/>
          </a:effectRef>
          <a:fontRef idx="minor">
            <a:schemeClr val="tx1"/>
          </a:fontRef>
        </p:style>
      </p:cxnSp>
      <p:sp>
        <p:nvSpPr>
          <p:cNvPr id="45" name="TextBox 44">
            <a:extLst>
              <a:ext uri="{FF2B5EF4-FFF2-40B4-BE49-F238E27FC236}">
                <a16:creationId xmlns:a16="http://schemas.microsoft.com/office/drawing/2014/main" id="{200074D1-DA7A-4465-972B-BE9B9F533AD6}"/>
              </a:ext>
            </a:extLst>
          </p:cNvPr>
          <p:cNvSpPr txBox="1"/>
          <p:nvPr/>
        </p:nvSpPr>
        <p:spPr>
          <a:xfrm>
            <a:off x="6368251" y="983862"/>
            <a:ext cx="1828800" cy="276999"/>
          </a:xfrm>
          <a:prstGeom prst="rect">
            <a:avLst/>
          </a:prstGeom>
          <a:noFill/>
        </p:spPr>
        <p:txBody>
          <a:bodyPr wrap="square" rtlCol="0">
            <a:spAutoFit/>
          </a:bodyPr>
          <a:lstStyle/>
          <a:p>
            <a:r>
              <a:rPr lang="pt-BR" sz="1200" dirty="0"/>
              <a:t>Pesquisas Google</a:t>
            </a:r>
            <a:endParaRPr lang="en-US" sz="1200" dirty="0"/>
          </a:p>
        </p:txBody>
      </p:sp>
      <p:sp>
        <p:nvSpPr>
          <p:cNvPr id="46" name="TextBox 45">
            <a:extLst>
              <a:ext uri="{FF2B5EF4-FFF2-40B4-BE49-F238E27FC236}">
                <a16:creationId xmlns:a16="http://schemas.microsoft.com/office/drawing/2014/main" id="{E1101580-804E-40FD-BC20-9958B894968F}"/>
              </a:ext>
            </a:extLst>
          </p:cNvPr>
          <p:cNvSpPr txBox="1"/>
          <p:nvPr/>
        </p:nvSpPr>
        <p:spPr>
          <a:xfrm>
            <a:off x="6367510" y="1283126"/>
            <a:ext cx="1828800" cy="276999"/>
          </a:xfrm>
          <a:prstGeom prst="rect">
            <a:avLst/>
          </a:prstGeom>
          <a:noFill/>
        </p:spPr>
        <p:txBody>
          <a:bodyPr wrap="square" rtlCol="0">
            <a:spAutoFit/>
          </a:bodyPr>
          <a:lstStyle/>
          <a:p>
            <a:r>
              <a:rPr lang="pt-BR" sz="1200" dirty="0"/>
              <a:t>ERP hospital</a:t>
            </a:r>
            <a:endParaRPr lang="en-US" sz="1200" dirty="0"/>
          </a:p>
        </p:txBody>
      </p:sp>
      <p:sp>
        <p:nvSpPr>
          <p:cNvPr id="47" name="TextBox 46">
            <a:extLst>
              <a:ext uri="{FF2B5EF4-FFF2-40B4-BE49-F238E27FC236}">
                <a16:creationId xmlns:a16="http://schemas.microsoft.com/office/drawing/2014/main" id="{D5C89AFF-35F5-4346-8BAB-0C1FAD409230}"/>
              </a:ext>
            </a:extLst>
          </p:cNvPr>
          <p:cNvSpPr txBox="1"/>
          <p:nvPr/>
        </p:nvSpPr>
        <p:spPr>
          <a:xfrm>
            <a:off x="6367510" y="1581627"/>
            <a:ext cx="1828800" cy="276999"/>
          </a:xfrm>
          <a:prstGeom prst="rect">
            <a:avLst/>
          </a:prstGeom>
          <a:noFill/>
        </p:spPr>
        <p:txBody>
          <a:bodyPr wrap="square" rtlCol="0">
            <a:spAutoFit/>
          </a:bodyPr>
          <a:lstStyle/>
          <a:p>
            <a:r>
              <a:rPr lang="pt-BR" sz="1200" dirty="0" err="1"/>
              <a:t>iFood</a:t>
            </a:r>
            <a:endParaRPr lang="en-US" sz="1200" dirty="0"/>
          </a:p>
        </p:txBody>
      </p:sp>
      <p:sp>
        <p:nvSpPr>
          <p:cNvPr id="48" name="TextBox 47">
            <a:extLst>
              <a:ext uri="{FF2B5EF4-FFF2-40B4-BE49-F238E27FC236}">
                <a16:creationId xmlns:a16="http://schemas.microsoft.com/office/drawing/2014/main" id="{3A833679-288C-4571-B18B-80262BF50CDC}"/>
              </a:ext>
            </a:extLst>
          </p:cNvPr>
          <p:cNvSpPr txBox="1"/>
          <p:nvPr/>
        </p:nvSpPr>
        <p:spPr>
          <a:xfrm>
            <a:off x="6351231" y="2193291"/>
            <a:ext cx="1828800" cy="276999"/>
          </a:xfrm>
          <a:prstGeom prst="rect">
            <a:avLst/>
          </a:prstGeom>
          <a:noFill/>
        </p:spPr>
        <p:txBody>
          <a:bodyPr wrap="square" rtlCol="0">
            <a:spAutoFit/>
          </a:bodyPr>
          <a:lstStyle/>
          <a:p>
            <a:r>
              <a:rPr lang="pt-BR" sz="1200" dirty="0"/>
              <a:t>Tomografia em VR</a:t>
            </a:r>
          </a:p>
        </p:txBody>
      </p:sp>
      <p:sp>
        <p:nvSpPr>
          <p:cNvPr id="49" name="TextBox 48">
            <a:extLst>
              <a:ext uri="{FF2B5EF4-FFF2-40B4-BE49-F238E27FC236}">
                <a16:creationId xmlns:a16="http://schemas.microsoft.com/office/drawing/2014/main" id="{549818CF-F795-4CBD-84D4-B77505734069}"/>
              </a:ext>
            </a:extLst>
          </p:cNvPr>
          <p:cNvSpPr txBox="1"/>
          <p:nvPr/>
        </p:nvSpPr>
        <p:spPr>
          <a:xfrm>
            <a:off x="6351231" y="1888342"/>
            <a:ext cx="1828800" cy="276999"/>
          </a:xfrm>
          <a:prstGeom prst="rect">
            <a:avLst/>
          </a:prstGeom>
          <a:noFill/>
        </p:spPr>
        <p:txBody>
          <a:bodyPr wrap="square" rtlCol="0">
            <a:spAutoFit/>
          </a:bodyPr>
          <a:lstStyle/>
          <a:p>
            <a:r>
              <a:rPr lang="pt-BR" sz="1200" dirty="0"/>
              <a:t>Instagram</a:t>
            </a:r>
            <a:endParaRPr lang="en-US" sz="1200" dirty="0"/>
          </a:p>
        </p:txBody>
      </p:sp>
      <p:sp>
        <p:nvSpPr>
          <p:cNvPr id="50" name="TextBox 49">
            <a:extLst>
              <a:ext uri="{FF2B5EF4-FFF2-40B4-BE49-F238E27FC236}">
                <a16:creationId xmlns:a16="http://schemas.microsoft.com/office/drawing/2014/main" id="{59E3712C-A473-48F7-9E6A-ABDFA9FBC45C}"/>
              </a:ext>
            </a:extLst>
          </p:cNvPr>
          <p:cNvSpPr txBox="1"/>
          <p:nvPr/>
        </p:nvSpPr>
        <p:spPr>
          <a:xfrm>
            <a:off x="3289914" y="4936321"/>
            <a:ext cx="2888944" cy="738664"/>
          </a:xfrm>
          <a:prstGeom prst="rect">
            <a:avLst/>
          </a:prstGeom>
          <a:noFill/>
        </p:spPr>
        <p:txBody>
          <a:bodyPr wrap="square" rtlCol="0">
            <a:spAutoFit/>
          </a:bodyPr>
          <a:lstStyle/>
          <a:p>
            <a:r>
              <a:rPr lang="pt-BR" sz="1400" dirty="0"/>
              <a:t>Natura, Avon e Coca-Cola;</a:t>
            </a:r>
          </a:p>
          <a:p>
            <a:r>
              <a:rPr lang="en-US" sz="1400" dirty="0"/>
              <a:t>Netflix e </a:t>
            </a:r>
            <a:r>
              <a:rPr lang="en-US" sz="1400" dirty="0" err="1"/>
              <a:t>TikTok</a:t>
            </a:r>
            <a:r>
              <a:rPr lang="en-US" sz="1400" dirty="0"/>
              <a:t>;</a:t>
            </a:r>
          </a:p>
          <a:p>
            <a:r>
              <a:rPr lang="en-US" sz="1400" dirty="0" err="1"/>
              <a:t>Jô</a:t>
            </a:r>
            <a:r>
              <a:rPr lang="en-US" sz="1400" dirty="0"/>
              <a:t> Soares, Ana Vitória e Felipe </a:t>
            </a:r>
            <a:r>
              <a:rPr lang="en-US" sz="1400" dirty="0" err="1"/>
              <a:t>Neto</a:t>
            </a:r>
            <a:endParaRPr lang="en-US" sz="1400" dirty="0"/>
          </a:p>
        </p:txBody>
      </p:sp>
      <p:sp>
        <p:nvSpPr>
          <p:cNvPr id="51" name="TextBox 50">
            <a:extLst>
              <a:ext uri="{FF2B5EF4-FFF2-40B4-BE49-F238E27FC236}">
                <a16:creationId xmlns:a16="http://schemas.microsoft.com/office/drawing/2014/main" id="{49E514A4-4AD4-4FEE-928A-55E1766C6F7A}"/>
              </a:ext>
            </a:extLst>
          </p:cNvPr>
          <p:cNvSpPr txBox="1"/>
          <p:nvPr/>
        </p:nvSpPr>
        <p:spPr>
          <a:xfrm>
            <a:off x="3212973" y="5858491"/>
            <a:ext cx="2888944" cy="738664"/>
          </a:xfrm>
          <a:prstGeom prst="rect">
            <a:avLst/>
          </a:prstGeom>
          <a:noFill/>
        </p:spPr>
        <p:txBody>
          <a:bodyPr wrap="square" rtlCol="0">
            <a:spAutoFit/>
          </a:bodyPr>
          <a:lstStyle/>
          <a:p>
            <a:r>
              <a:rPr lang="pt-BR" sz="1400" dirty="0"/>
              <a:t>Mais no celular do que no computador, PC somente no trabalho.</a:t>
            </a:r>
            <a:endParaRPr lang="en-US" sz="1400" dirty="0"/>
          </a:p>
        </p:txBody>
      </p:sp>
      <p:sp>
        <p:nvSpPr>
          <p:cNvPr id="52" name="TextBox 51">
            <a:extLst>
              <a:ext uri="{FF2B5EF4-FFF2-40B4-BE49-F238E27FC236}">
                <a16:creationId xmlns:a16="http://schemas.microsoft.com/office/drawing/2014/main" id="{076955A5-C628-436A-A6D7-C525B82DC08B}"/>
              </a:ext>
            </a:extLst>
          </p:cNvPr>
          <p:cNvSpPr txBox="1"/>
          <p:nvPr/>
        </p:nvSpPr>
        <p:spPr>
          <a:xfrm>
            <a:off x="6351231" y="2981746"/>
            <a:ext cx="2659604" cy="1384995"/>
          </a:xfrm>
          <a:prstGeom prst="rect">
            <a:avLst/>
          </a:prstGeom>
          <a:noFill/>
        </p:spPr>
        <p:txBody>
          <a:bodyPr wrap="square" rtlCol="0">
            <a:spAutoFit/>
          </a:bodyPr>
          <a:lstStyle/>
          <a:p>
            <a:r>
              <a:rPr lang="pt-BR" sz="1400" dirty="0"/>
              <a:t>Alcançar metas profissionais, fazer diferença nas pessoas dentro do dia-a-dia cotidiano e abraçar a oportunidade de ser feliz sem ligar para o que as outras </a:t>
            </a:r>
            <a:r>
              <a:rPr lang="pt-BR" sz="1400" dirty="0" err="1"/>
              <a:t>pesssoas</a:t>
            </a:r>
            <a:r>
              <a:rPr lang="pt-BR" sz="1400" dirty="0"/>
              <a:t> pensam.</a:t>
            </a:r>
            <a:endParaRPr lang="en-US" sz="1400" dirty="0"/>
          </a:p>
        </p:txBody>
      </p:sp>
      <p:sp>
        <p:nvSpPr>
          <p:cNvPr id="53" name="TextBox 52">
            <a:extLst>
              <a:ext uri="{FF2B5EF4-FFF2-40B4-BE49-F238E27FC236}">
                <a16:creationId xmlns:a16="http://schemas.microsoft.com/office/drawing/2014/main" id="{9443806E-30E4-4810-85D2-6FBF0040DA42}"/>
              </a:ext>
            </a:extLst>
          </p:cNvPr>
          <p:cNvSpPr txBox="1"/>
          <p:nvPr/>
        </p:nvSpPr>
        <p:spPr>
          <a:xfrm>
            <a:off x="6351231" y="5086905"/>
            <a:ext cx="2659604" cy="307777"/>
          </a:xfrm>
          <a:prstGeom prst="rect">
            <a:avLst/>
          </a:prstGeom>
          <a:noFill/>
        </p:spPr>
        <p:txBody>
          <a:bodyPr wrap="square" rtlCol="0">
            <a:spAutoFit/>
          </a:bodyPr>
          <a:lstStyle/>
          <a:p>
            <a:r>
              <a:rPr lang="pt-BR" sz="1400" dirty="0"/>
              <a:t>Ajudar aos que precisam.</a:t>
            </a:r>
            <a:endParaRPr lang="en-US" sz="1400" dirty="0"/>
          </a:p>
        </p:txBody>
      </p:sp>
      <p:sp>
        <p:nvSpPr>
          <p:cNvPr id="54" name="TextBox 53">
            <a:extLst>
              <a:ext uri="{FF2B5EF4-FFF2-40B4-BE49-F238E27FC236}">
                <a16:creationId xmlns:a16="http://schemas.microsoft.com/office/drawing/2014/main" id="{706738C4-28B9-4EFD-841E-647FA25CBD21}"/>
              </a:ext>
            </a:extLst>
          </p:cNvPr>
          <p:cNvSpPr txBox="1"/>
          <p:nvPr/>
        </p:nvSpPr>
        <p:spPr>
          <a:xfrm>
            <a:off x="6303514" y="5953439"/>
            <a:ext cx="2659604" cy="523220"/>
          </a:xfrm>
          <a:prstGeom prst="rect">
            <a:avLst/>
          </a:prstGeom>
          <a:noFill/>
        </p:spPr>
        <p:txBody>
          <a:bodyPr wrap="square" rtlCol="0">
            <a:spAutoFit/>
          </a:bodyPr>
          <a:lstStyle/>
          <a:p>
            <a:r>
              <a:rPr lang="pt-BR" sz="1400" dirty="0"/>
              <a:t>Por conta da sociabilização dentro da rede social.</a:t>
            </a:r>
            <a:endParaRPr lang="en-US" sz="1400" dirty="0"/>
          </a:p>
        </p:txBody>
      </p:sp>
      <p:sp>
        <p:nvSpPr>
          <p:cNvPr id="55" name="TextBox 54">
            <a:extLst>
              <a:ext uri="{FF2B5EF4-FFF2-40B4-BE49-F238E27FC236}">
                <a16:creationId xmlns:a16="http://schemas.microsoft.com/office/drawing/2014/main" id="{2867B0F6-9779-4E7F-A0E5-567A47F187B1}"/>
              </a:ext>
            </a:extLst>
          </p:cNvPr>
          <p:cNvSpPr txBox="1"/>
          <p:nvPr/>
        </p:nvSpPr>
        <p:spPr>
          <a:xfrm>
            <a:off x="9294920" y="2981746"/>
            <a:ext cx="2476870" cy="1384995"/>
          </a:xfrm>
          <a:prstGeom prst="rect">
            <a:avLst/>
          </a:prstGeom>
          <a:noFill/>
        </p:spPr>
        <p:txBody>
          <a:bodyPr wrap="square" rtlCol="0">
            <a:spAutoFit/>
          </a:bodyPr>
          <a:lstStyle/>
          <a:p>
            <a:r>
              <a:rPr lang="pt-BR" sz="1400" dirty="0"/>
              <a:t>Não consegue encontrar trabalhos voluntários desejados tão facilmente;</a:t>
            </a:r>
          </a:p>
          <a:p>
            <a:r>
              <a:rPr lang="pt-BR" sz="1400" dirty="0"/>
              <a:t>Site defasado;</a:t>
            </a:r>
          </a:p>
          <a:p>
            <a:r>
              <a:rPr lang="pt-BR" sz="1400" dirty="0"/>
              <a:t>Falta de informação de  compatibilidade com a Ong.</a:t>
            </a:r>
            <a:endParaRPr lang="en-US" sz="1400" dirty="0"/>
          </a:p>
        </p:txBody>
      </p:sp>
      <p:cxnSp>
        <p:nvCxnSpPr>
          <p:cNvPr id="57" name="Straight Connector 56">
            <a:extLst>
              <a:ext uri="{FF2B5EF4-FFF2-40B4-BE49-F238E27FC236}">
                <a16:creationId xmlns:a16="http://schemas.microsoft.com/office/drawing/2014/main" id="{02C09731-3072-4097-B836-284B9508DDF6}"/>
              </a:ext>
            </a:extLst>
          </p:cNvPr>
          <p:cNvCxnSpPr/>
          <p:nvPr/>
        </p:nvCxnSpPr>
        <p:spPr>
          <a:xfrm flipV="1">
            <a:off x="9525740" y="5394682"/>
            <a:ext cx="1637188" cy="97060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445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164</Words>
  <Application>Microsoft Office PowerPoint</Application>
  <PresentationFormat>Widescreen</PresentationFormat>
  <Paragraphs>26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Azevedo, Mike Melo</dc:creator>
  <cp:lastModifiedBy>Azevedo, Mike Melo</cp:lastModifiedBy>
  <cp:revision>5</cp:revision>
  <dcterms:created xsi:type="dcterms:W3CDTF">2021-02-23T23:11:50Z</dcterms:created>
  <dcterms:modified xsi:type="dcterms:W3CDTF">2021-02-23T23:53:55Z</dcterms:modified>
</cp:coreProperties>
</file>