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AAC8C-EBF7-4335-9FEF-26B1E5306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0552C-E29B-446C-B55E-45AD8C71E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592DC2-64B3-4AE0-889B-3D7B4053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C86A-C076-4DDC-AD15-F4CBEFE2B203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F8BA5A-E5F8-4088-8EBB-42B903D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3755A7-1C7B-45CC-ABDF-38ECF966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9DF-C3E4-4D12-B98D-7D8B1F3ED8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0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A221E-4431-453F-9E90-7A1810C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AEFAEC-E011-4318-AF94-A8BF5CC96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80460-7908-473D-8C29-7D17B46E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C86A-C076-4DDC-AD15-F4CBEFE2B203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76920F-1AF4-45F1-9B6A-3F57537D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EAB602-B164-4B31-B634-D011C48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9DF-C3E4-4D12-B98D-7D8B1F3ED8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04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0F1065-B659-40F2-836E-B45AC37D8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1FDD9F-34B6-4227-853B-F830E9B7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BF2028-C0B7-442B-A45B-1835B71E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C86A-C076-4DDC-AD15-F4CBEFE2B203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61BBD1-7C98-43BB-BBD0-E8C6D375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BF1E9A-C04E-49FE-BAAC-2D57122C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9DF-C3E4-4D12-B98D-7D8B1F3ED8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7C819-3D29-4D3E-BC50-893E0D95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19246-90B1-4AE9-88B0-845E624E9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F06ED-EC4D-46F4-8232-EFEC2E84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C86A-C076-4DDC-AD15-F4CBEFE2B203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35F48C-5957-444D-9A86-46AB69A0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FD8C2-FCC7-4C12-8299-86574A5F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9DF-C3E4-4D12-B98D-7D8B1F3ED8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71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D4B62-6767-482E-B950-D27AB161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E71C-0468-4282-A802-A79AC94C0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75C9A-1396-459A-994C-6F08B31D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C86A-C076-4DDC-AD15-F4CBEFE2B203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DE9EAD-F42B-4828-AF33-7D4ACA7F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00309B-10CC-4A1A-98AA-B78B7675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9DF-C3E4-4D12-B98D-7D8B1F3ED8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45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2015C-3367-423A-9B1E-DA8E898B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927EB1-73D0-4377-9506-0EABEA6FB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D321C0-2817-4F54-94ED-E417D966B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1ADD6A-F10A-4300-A0BE-5A3E786E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C86A-C076-4DDC-AD15-F4CBEFE2B203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2CFB7A-5813-42D7-BA96-5A514242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0B376C-715B-45A8-8986-EE32E49F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9DF-C3E4-4D12-B98D-7D8B1F3ED8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21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E087A-BE30-4CC9-8687-BDA21982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DB0D3-1A2C-40D7-9DBA-D678DBF3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EF60B7-DB79-42CD-8DEF-8010A51E9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48780D-2A3D-4D09-825B-5E42A3528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70313E-22F9-4DA9-B276-704B3DDF6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CC357D-FF6A-4733-94B1-B4F5BED2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C86A-C076-4DDC-AD15-F4CBEFE2B203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D8A1C1-018F-4ACA-BE67-5943BBEF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09732A-35B8-4A0B-828C-E3B6B569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9DF-C3E4-4D12-B98D-7D8B1F3ED8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2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A926B-6CDA-4C65-BDF4-B520ABEB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60EA49-3AF9-4F9B-9780-7641D730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C86A-C076-4DDC-AD15-F4CBEFE2B203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2E769D-765A-4A70-8117-A169D550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76B4BB-5533-4082-A830-E4647A51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9DF-C3E4-4D12-B98D-7D8B1F3ED8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73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E7FFB9-CFE0-4391-9514-4A82EE2C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C86A-C076-4DDC-AD15-F4CBEFE2B203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061220-6295-490F-AFE2-971EA811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A85E92-F5C1-41F7-8EEC-1B4AD865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9DF-C3E4-4D12-B98D-7D8B1F3ED8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38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61889-53C6-446C-AB5B-018035E6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55B83-B626-4019-A6AD-8AACC6710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A5C7DA-BE7B-4566-962E-F3FA92216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2F0F21-A23D-4A9A-8CD1-0D231761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C86A-C076-4DDC-AD15-F4CBEFE2B203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431DFF-3F18-4FEA-B2C8-32FB4991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147100-F2FE-42DA-9D69-DB7941C3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9DF-C3E4-4D12-B98D-7D8B1F3ED8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51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5476D-B3F3-44AD-99DF-602090C3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280322-FFC7-47F4-BC59-5F00F80BF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9BC11E-E5F0-465C-BC94-89B6FD7E0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80FF48-0489-47BF-ADE3-45AA5001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C86A-C076-4DDC-AD15-F4CBEFE2B203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D0267B-7F60-4B19-8182-1873F091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744E94-576A-4B58-8A0E-0DB173E2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9DF-C3E4-4D12-B98D-7D8B1F3ED8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6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8B70C4-C252-40F4-AC60-4BF33D58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210047-4DE2-40AD-B1AA-FF822BBD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98DEB-3D0C-4446-B2A3-4820E5C80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C86A-C076-4DDC-AD15-F4CBEFE2B203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9B5DE7-E6AE-4AFB-A5CB-00C6319CC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9531C-DE17-4AF4-A42D-25C096B9D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779DF-C3E4-4D12-B98D-7D8B1F3ED8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AC11160-41DD-4F92-A0A5-FC18A73C2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38" y="2888061"/>
            <a:ext cx="2924469" cy="2924469"/>
          </a:xfrm>
          <a:prstGeom prst="rect">
            <a:avLst/>
          </a:prstGeom>
        </p:spPr>
      </p:pic>
      <p:pic>
        <p:nvPicPr>
          <p:cNvPr id="20" name="Imagem 1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ED76B245-4E7A-43D0-83D3-583E5331E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20" y="4613588"/>
            <a:ext cx="555653" cy="544851"/>
          </a:xfrm>
          <a:prstGeom prst="rect">
            <a:avLst/>
          </a:prstGeom>
        </p:spPr>
      </p:pic>
      <p:pic>
        <p:nvPicPr>
          <p:cNvPr id="22" name="Imagem 2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BA20EB7-A8CA-4FB5-9998-2678E03F3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73" y="4057934"/>
            <a:ext cx="555654" cy="555654"/>
          </a:xfrm>
          <a:prstGeom prst="rect">
            <a:avLst/>
          </a:prstGeom>
        </p:spPr>
      </p:pic>
      <p:pic>
        <p:nvPicPr>
          <p:cNvPr id="26" name="Imagem 2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6269D2CB-834F-4944-A74A-69F3DBC4E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42" y="3380516"/>
            <a:ext cx="609524" cy="609524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2BB000AA-6EB1-465F-8288-BE3444EE9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8889" y="919590"/>
            <a:ext cx="1660211" cy="1660211"/>
          </a:xfrm>
          <a:prstGeom prst="rect">
            <a:avLst/>
          </a:prstGeom>
        </p:spPr>
      </p:pic>
      <p:pic>
        <p:nvPicPr>
          <p:cNvPr id="30" name="Imagem 29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C88B6D5B-18BA-4F23-B694-1C1CBDD7FD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958" y="1429584"/>
            <a:ext cx="612901" cy="612901"/>
          </a:xfrm>
          <a:prstGeom prst="rect">
            <a:avLst/>
          </a:prstGeom>
        </p:spPr>
      </p:pic>
      <p:pic>
        <p:nvPicPr>
          <p:cNvPr id="32" name="Imagem 3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D1C1111-9857-4191-AB38-49C11F62FB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56" y="4886013"/>
            <a:ext cx="1219048" cy="1219048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0216BB42-5BA4-45D4-A4FE-ECF1F0C0B375}"/>
              </a:ext>
            </a:extLst>
          </p:cNvPr>
          <p:cNvSpPr txBox="1"/>
          <p:nvPr/>
        </p:nvSpPr>
        <p:spPr>
          <a:xfrm>
            <a:off x="10972952" y="5028540"/>
            <a:ext cx="121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Suporte</a:t>
            </a:r>
          </a:p>
          <a:p>
            <a:endParaRPr lang="pt-BR" dirty="0"/>
          </a:p>
        </p:txBody>
      </p:sp>
      <p:pic>
        <p:nvPicPr>
          <p:cNvPr id="41" name="Imagem 4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ABE0C50-1A13-4FBE-B2A5-7D73A1B7DA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995" y="4886013"/>
            <a:ext cx="1219048" cy="121904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9228ECC9-E89B-4232-B993-B08DDC2E7141}"/>
              </a:ext>
            </a:extLst>
          </p:cNvPr>
          <p:cNvSpPr txBox="1"/>
          <p:nvPr/>
        </p:nvSpPr>
        <p:spPr>
          <a:xfrm>
            <a:off x="8558577" y="5028540"/>
            <a:ext cx="155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Team cinema</a:t>
            </a:r>
          </a:p>
        </p:txBody>
      </p:sp>
      <p:pic>
        <p:nvPicPr>
          <p:cNvPr id="46" name="Gráfico 45">
            <a:extLst>
              <a:ext uri="{FF2B5EF4-FFF2-40B4-BE49-F238E27FC236}">
                <a16:creationId xmlns:a16="http://schemas.microsoft.com/office/drawing/2014/main" id="{5789CBDA-27BB-4DEF-B5B0-4954504F4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40194" y="961418"/>
            <a:ext cx="1618383" cy="1618383"/>
          </a:xfrm>
          <a:prstGeom prst="rect">
            <a:avLst/>
          </a:prstGeom>
        </p:spPr>
      </p:pic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51C2CDEF-EB88-4E78-ABA7-B74BF5D45181}"/>
              </a:ext>
            </a:extLst>
          </p:cNvPr>
          <p:cNvCxnSpPr>
            <a:stCxn id="28" idx="3"/>
          </p:cNvCxnSpPr>
          <p:nvPr/>
        </p:nvCxnSpPr>
        <p:spPr>
          <a:xfrm flipV="1">
            <a:off x="5819100" y="1736035"/>
            <a:ext cx="1121094" cy="1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áfico 68">
            <a:extLst>
              <a:ext uri="{FF2B5EF4-FFF2-40B4-BE49-F238E27FC236}">
                <a16:creationId xmlns:a16="http://schemas.microsoft.com/office/drawing/2014/main" id="{5ECAE630-A58C-480A-B60A-FD24BBAC16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96096" y="2781771"/>
            <a:ext cx="816444" cy="816444"/>
          </a:xfrm>
          <a:prstGeom prst="rect">
            <a:avLst/>
          </a:prstGeom>
        </p:spPr>
      </p:pic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51E52E08-B41A-4D7E-B272-F1363BFF30E7}"/>
              </a:ext>
            </a:extLst>
          </p:cNvPr>
          <p:cNvCxnSpPr>
            <a:stCxn id="30" idx="2"/>
          </p:cNvCxnSpPr>
          <p:nvPr/>
        </p:nvCxnSpPr>
        <p:spPr>
          <a:xfrm flipH="1">
            <a:off x="10003408" y="2042485"/>
            <a:ext cx="1" cy="69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80BBE158-90B3-42C6-A30C-689C6B420B85}"/>
              </a:ext>
            </a:extLst>
          </p:cNvPr>
          <p:cNvCxnSpPr/>
          <p:nvPr/>
        </p:nvCxnSpPr>
        <p:spPr>
          <a:xfrm flipH="1">
            <a:off x="8693426" y="3598215"/>
            <a:ext cx="1002670" cy="143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65EA022-3600-49A5-9888-3E54E814F76B}"/>
              </a:ext>
            </a:extLst>
          </p:cNvPr>
          <p:cNvCxnSpPr>
            <a:stCxn id="69" idx="2"/>
            <a:endCxn id="32" idx="0"/>
          </p:cNvCxnSpPr>
          <p:nvPr/>
        </p:nvCxnSpPr>
        <p:spPr>
          <a:xfrm>
            <a:off x="10104318" y="3598215"/>
            <a:ext cx="618562" cy="128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áfico 78">
            <a:extLst>
              <a:ext uri="{FF2B5EF4-FFF2-40B4-BE49-F238E27FC236}">
                <a16:creationId xmlns:a16="http://schemas.microsoft.com/office/drawing/2014/main" id="{690AFB84-9FE6-4FB5-A293-9D09C4DBD0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99238" y="2961325"/>
            <a:ext cx="1812548" cy="1812548"/>
          </a:xfrm>
          <a:prstGeom prst="rect">
            <a:avLst/>
          </a:prstGeom>
        </p:spPr>
      </p:pic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219461CB-F8F8-4EA6-BBE5-AFC09E03BF8D}"/>
              </a:ext>
            </a:extLst>
          </p:cNvPr>
          <p:cNvCxnSpPr/>
          <p:nvPr/>
        </p:nvCxnSpPr>
        <p:spPr>
          <a:xfrm>
            <a:off x="7301948" y="2153521"/>
            <a:ext cx="0" cy="90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62B7B73-2088-402C-9E79-F202AFE6B0B9}"/>
              </a:ext>
            </a:extLst>
          </p:cNvPr>
          <p:cNvCxnSpPr>
            <a:endCxn id="30" idx="1"/>
          </p:cNvCxnSpPr>
          <p:nvPr/>
        </p:nvCxnSpPr>
        <p:spPr>
          <a:xfrm>
            <a:off x="8439519" y="1736034"/>
            <a:ext cx="12574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E3E8B1-CECF-4F9D-9671-14C8CD2ED445}"/>
              </a:ext>
            </a:extLst>
          </p:cNvPr>
          <p:cNvSpPr txBox="1"/>
          <p:nvPr/>
        </p:nvSpPr>
        <p:spPr>
          <a:xfrm>
            <a:off x="1663612" y="5812530"/>
            <a:ext cx="278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Totem</a:t>
            </a:r>
          </a:p>
          <a:p>
            <a:endParaRPr lang="en-US" dirty="0"/>
          </a:p>
        </p:txBody>
      </p:sp>
      <p:pic>
        <p:nvPicPr>
          <p:cNvPr id="23" name="Imagem 9">
            <a:extLst>
              <a:ext uri="{FF2B5EF4-FFF2-40B4-BE49-F238E27FC236}">
                <a16:creationId xmlns:a16="http://schemas.microsoft.com/office/drawing/2014/main" id="{E9B444FF-85C9-4A45-9BED-1E854A0189F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187">
            <a:off x="2927003" y="1806959"/>
            <a:ext cx="767581" cy="778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6E42C2-C93D-4599-A5D6-1DFF607E0DEF}"/>
              </a:ext>
            </a:extLst>
          </p:cNvPr>
          <p:cNvSpPr txBox="1"/>
          <p:nvPr/>
        </p:nvSpPr>
        <p:spPr>
          <a:xfrm>
            <a:off x="3906175" y="479394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Repositório de dados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7E708-1D1E-40BC-A559-73CF0C3430B3}"/>
              </a:ext>
            </a:extLst>
          </p:cNvPr>
          <p:cNvSpPr txBox="1"/>
          <p:nvPr/>
        </p:nvSpPr>
        <p:spPr>
          <a:xfrm>
            <a:off x="4839028" y="3429000"/>
            <a:ext cx="166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Dashboards de monitoramento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675DF-C6BB-4E1E-97B7-6E7D3E19FAD5}"/>
              </a:ext>
            </a:extLst>
          </p:cNvPr>
          <p:cNvSpPr txBox="1"/>
          <p:nvPr/>
        </p:nvSpPr>
        <p:spPr>
          <a:xfrm>
            <a:off x="10413599" y="1558199"/>
            <a:ext cx="94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Alertas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A00EC-486A-4019-BF06-FB0B869F1B90}"/>
              </a:ext>
            </a:extLst>
          </p:cNvPr>
          <p:cNvSpPr txBox="1"/>
          <p:nvPr/>
        </p:nvSpPr>
        <p:spPr>
          <a:xfrm>
            <a:off x="6956449" y="383607"/>
            <a:ext cx="174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Monitoramento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64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lucass.torress7@gmail.com</dc:creator>
  <cp:lastModifiedBy>Mike Melo Azevedo</cp:lastModifiedBy>
  <cp:revision>7</cp:revision>
  <dcterms:created xsi:type="dcterms:W3CDTF">2020-04-04T22:51:03Z</dcterms:created>
  <dcterms:modified xsi:type="dcterms:W3CDTF">2020-04-06T11:52:52Z</dcterms:modified>
</cp:coreProperties>
</file>