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CC42-F961-4973-B110-895C9B5E5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72A79-EC0A-4365-9E18-9DBA439B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4348-6935-4F1E-8693-75DBE6E1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4209-DDB4-4EF7-877B-286F02E4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E942-61E9-4254-8C32-5C2EEA0C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B9F0-7E0D-4369-9CD3-46E5F8F3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4577-0548-474D-97AD-0FF4087A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483C-99B4-4EA4-AF94-E160701C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3C7E-3A2E-4F77-B169-7CF474BB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5556-DDAD-41BC-8399-A238097A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6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A4E0C-94EF-4D1E-9CCD-BAB57A9FF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B520-8763-4563-8B33-C9CED990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9D1D-2B7D-4541-B930-AB768D33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51F0-7E4B-4741-A757-7239730B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5870-E048-4598-87F7-91DB9480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51DC-20A8-4818-B0AF-9D29745E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28CD-B728-4DDE-906E-659C820C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131C-2C35-4DB4-9AD8-90547DEB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6EAA-5010-4448-9DD3-72213BA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1605-C8CA-4850-ADFF-773F6303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2FCA-E1E6-4309-8F95-2F774F02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D85D-AD6A-429A-9975-D6B789B3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FF3A-35B9-483E-B29B-FCA156A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47C6-F2A0-4586-B29E-7831C3B0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772A-D82C-48F6-8A69-2DD013E9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D81B-5B3D-492B-8798-8F33287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C197-B494-476E-B030-868F72EF5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6DF4A-4B6F-4747-A848-3DE1C0FE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F0B8-09E6-46C5-83D1-03F9475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81500-BC82-424B-AE33-B42917C2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415C5-4669-4A40-8462-C784E5F0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D8F5-59AC-42B3-84F9-6D57325E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91F2-C24A-42D5-B94B-370DD82F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64447-DAD4-4117-944C-E8E58573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B820D-DAD4-4A16-8E42-4753A9B62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8B3ED-1DBA-46F4-A8CA-4393B3C5F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43530-4824-454A-8A71-EC7D72D3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E02C7-15C8-423C-A48A-078C1FB8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34A70-1C72-4116-B518-F0287963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3873-5541-4904-B2F0-858EBF91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4924B-0BC0-419C-90EB-68B373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4E19-99E8-4E9D-990F-90AFBBB9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DCB80-0918-4E2F-9D73-B4879A85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5E92A-E6E9-421A-97BF-F14C1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20B35-277E-4DAE-8D4D-D18A762B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05957-5AD6-4508-A402-5FEBDE95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5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395C-47B5-4B61-8F66-154C7607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4F4B-70A7-4932-9D9D-7D51B1DBB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27191-23C9-4007-AA60-7E73488A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6706E-E388-4874-AC51-54E3CC59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5AE18-F6E4-4C24-A02B-6A11266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986CB-4AE4-480D-A07A-BEAD25D7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A652-E606-4450-B887-D522CE44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DC2B6-52A7-4689-A98C-DBD28637E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FD34F-06AE-4435-BC5D-8F1423EB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95028-BDF7-43B3-A32C-863E3CAC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0C89-9E5D-4433-B32B-E939DEEE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2BEE-47E8-444F-A23A-B3E1A005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7D4F2-BF09-4456-9EC8-B2AC1312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B827B-6183-4A3A-9729-5D1BC738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B49C-922A-46F0-A9A0-A4A4A766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D739-EDB5-4CFE-918A-185F3AE2684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AC93-2769-4CE3-ABEB-F0AFEC537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7CF6-6AE6-4B4F-A828-E5E777A28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5F33-D4A9-4DB7-B742-E925AFC1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DAB00D-3581-4B66-A886-2D750A6C3505}"/>
              </a:ext>
            </a:extLst>
          </p:cNvPr>
          <p:cNvSpPr txBox="1">
            <a:spLocks/>
          </p:cNvSpPr>
          <p:nvPr/>
        </p:nvSpPr>
        <p:spPr>
          <a:xfrm>
            <a:off x="838200" y="409514"/>
            <a:ext cx="10515600" cy="646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Como é: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98021-2FB4-4971-87B6-105050E7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95" y="1382852"/>
            <a:ext cx="8413209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FB5D-8A14-4DA8-B1D1-EED61E7B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2000" dirty="0"/>
              <a:t>Como deveria ser: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114AC-3B3A-4F5C-BFCE-EE0F0277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333318"/>
            <a:ext cx="8077900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28CC-F9D2-4048-AA9A-7FCDE296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Porquê?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E235-5397-4D7E-9A3B-008111A7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Hoje no </a:t>
            </a:r>
            <a:r>
              <a:rPr lang="pt-BR" dirty="0" err="1"/>
              <a:t>iFood</a:t>
            </a:r>
            <a:r>
              <a:rPr lang="pt-BR" dirty="0"/>
              <a:t> não se têm a disponibilização da localização em tempo real do seu pedido, o que faz você ficar as vezes longos períodos na parte de frente de sua residência na espera de sua </a:t>
            </a:r>
            <a:r>
              <a:rPr lang="pt-BR"/>
              <a:t>comida chegar.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Como deveria ser:</vt:lpstr>
      <vt:lpstr>Porquê?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2020-03-30T21:59:30Z</dcterms:created>
  <dcterms:modified xsi:type="dcterms:W3CDTF">2020-03-30T22:07:59Z</dcterms:modified>
</cp:coreProperties>
</file>