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2AB89-E14D-0AE8-B34F-5DDAC42E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73C03-0E8B-872F-5463-80861CE63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8CF844-D9F4-81EB-C2DD-88A6BFE4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ADD17C-BFC0-0148-1870-A34461B0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DE04DF-2E78-4959-D257-A5696820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8ED8-61B0-3E1E-3AC9-52B0052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FF849B-5894-708F-1FC7-3F9CA2871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E03433-883A-4904-9F08-160B8B01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1A3026-3A57-2FDC-3848-3E5B4BA9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EE337C-5F61-733A-A657-EE0D6D3F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4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502EBD-33D7-F64E-9215-549723441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4C1BD55-9429-B59E-B85E-36B1F4D0E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A362FC-DF17-ACDC-8D4D-BA32BED4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3FEBFC-8390-F7D7-60FE-4A4B3417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63D888-D5E3-2618-532F-B5BA34DC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1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92B4C-6E1F-27E2-64CD-40C45D5D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264A2E-A455-3610-EE40-6511774D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6B9442-7C23-EB84-545A-C4D0C51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0B2CD7-722F-AC13-5114-DF4F8259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9C06B1-5D47-5F76-ADDA-CD68060B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983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4BD5-77C9-A121-D553-06844E55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2935595-8AB1-5B5E-2F06-63F180FB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2BFA6C-6FF2-485E-0DC8-9C35B1D6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35F8E2-FAEE-A00E-095B-C6D0BE8B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C70EE4-FAE6-4DDD-4359-E63C9403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0588A-413C-FA64-2D66-42C7D4C7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507BD8-4681-24AA-1F62-E371ABCD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942771-F9DB-AA87-492D-D3D02C0D3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E2F396-AD74-AEE1-6A89-6D151ECD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3AF4EB-8B83-E1FE-5F74-4EBE4014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DA48E6B-01A8-5461-B9DC-2696944E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22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272EC-2610-376E-44AC-D831153E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1B07C8-A740-022B-09C5-392A1EC4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169FEE-EC41-52A6-A64A-D2F282865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E64E9DB-D859-D57D-8366-B23A3CA73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A8A620-34A8-7525-7305-B672923C1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D6A3BAA-D230-8FB4-7865-37F924A1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4332ED8-6CE2-1491-8607-A4DA8254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C2453E7-991E-8F82-954C-31353205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76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F9C3B-F9C4-2596-2E13-8BBE5A43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EBC719F-E195-EFA5-C112-7F1607F1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F0CA4AF-812A-A329-1DE6-F37DCAF6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2985E8-A52B-EFC9-352F-5A49435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947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80C3108-27C5-2643-7077-6BBC74AC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E4917C-81BC-CDC3-73D1-3BF4B66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8FB3F0-2657-0FDF-A06A-4EAAA33B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3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F64B5-94E5-D845-C4B5-BDE2C7B0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62E82-82A7-9B63-530A-678E3B63F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131A784-7BD3-CBF0-5AD4-430B2B57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DFB4B3-6718-67B0-CBA4-00A88595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0C6640-A875-20E7-D7DA-47D85C08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14EEA3-231E-CFF0-CBD8-E009D323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2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0A70-3A87-37F1-A1FE-5E87E597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3176864-1A38-6F1C-B5B9-42CEB41B3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8595034-53BB-2190-CFE2-11AC9313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62756E-2F06-4C86-0E20-8C6C72A1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324720A-889C-2CBF-8B13-AD5D6B3A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F47B5C-6281-491B-8B81-649E035C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5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61C1CB9-0443-3BD8-C6FB-A506BDB6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8CC123-FBA9-6379-9D1D-FFD8DE44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970CAB-4264-E8CC-D8F1-6165C39A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956F-668C-48C2-87CB-D76DFBD9F130}" type="datetimeFigureOut">
              <a:rPr lang="pt-PT" smtClean="0"/>
              <a:t>10/10/2022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1FF788-F1DA-6309-605D-91ABA3A94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998438-D736-7B36-B363-288E2646A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3C282-FB9A-40F1-866C-B712D059EE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7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88361-57A6-FC98-BE2E-0D9962DE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A50D8-DBF7-011D-918C-A371A2D79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39CF5-7003-E4D2-460F-97964FDA1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41" y="241753"/>
            <a:ext cx="8688959" cy="57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8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A000066 - Arduino UNO Rev.3 Original (&quot;A000066&quot;,&quot;  ARD-0032&quot;,&quot;AR-UNO&quot;,&quot;LCA1001&quot;)">
            <a:extLst>
              <a:ext uri="{FF2B5EF4-FFF2-40B4-BE49-F238E27FC236}">
                <a16:creationId xmlns:a16="http://schemas.microsoft.com/office/drawing/2014/main" id="{1EC62A0D-D85F-2870-8742-C333A9D6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287" y="2079595"/>
            <a:ext cx="1933861" cy="14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âmpada Led Standard E27 7W 560Lm 4200K | Moviflor">
            <a:extLst>
              <a:ext uri="{FF2B5EF4-FFF2-40B4-BE49-F238E27FC236}">
                <a16:creationId xmlns:a16="http://schemas.microsoft.com/office/drawing/2014/main" id="{D078FA62-4E01-8E3B-2170-4EA89750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0" y="309683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SP8266 WIFI Shield for Sale | Makerfabs">
            <a:extLst>
              <a:ext uri="{FF2B5EF4-FFF2-40B4-BE49-F238E27FC236}">
                <a16:creationId xmlns:a16="http://schemas.microsoft.com/office/drawing/2014/main" id="{C8D29C39-044A-17BF-6133-D8099704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79" y="3705364"/>
            <a:ext cx="2660073" cy="19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nsor PIR / Sensor Movimento para Arduino">
            <a:extLst>
              <a:ext uri="{FF2B5EF4-FFF2-40B4-BE49-F238E27FC236}">
                <a16:creationId xmlns:a16="http://schemas.microsoft.com/office/drawing/2014/main" id="{31933B84-82EC-D49F-CDFC-191E9E0E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81" y="326935"/>
            <a:ext cx="1203036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78362CA-4B97-0501-46E9-DC7E260104ED}"/>
              </a:ext>
            </a:extLst>
          </p:cNvPr>
          <p:cNvCxnSpPr>
            <a:endCxn id="1026" idx="0"/>
          </p:cNvCxnSpPr>
          <p:nvPr/>
        </p:nvCxnSpPr>
        <p:spPr>
          <a:xfrm>
            <a:off x="3392217" y="1688510"/>
            <a:ext cx="1" cy="39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: Ângulo Reto 26">
            <a:extLst>
              <a:ext uri="{FF2B5EF4-FFF2-40B4-BE49-F238E27FC236}">
                <a16:creationId xmlns:a16="http://schemas.microsoft.com/office/drawing/2014/main" id="{758EBBE1-D6C7-6B63-B107-1D2230A6B976}"/>
              </a:ext>
            </a:extLst>
          </p:cNvPr>
          <p:cNvCxnSpPr>
            <a:stCxn id="1036" idx="2"/>
            <a:endCxn id="1026" idx="3"/>
          </p:cNvCxnSpPr>
          <p:nvPr/>
        </p:nvCxnSpPr>
        <p:spPr>
          <a:xfrm rot="5400000">
            <a:off x="4099057" y="1790063"/>
            <a:ext cx="1276434" cy="756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81D72C74-5150-8187-76A2-CD68EF65B16F}"/>
              </a:ext>
            </a:extLst>
          </p:cNvPr>
          <p:cNvCxnSpPr>
            <a:stCxn id="1034" idx="0"/>
            <a:endCxn id="1026" idx="2"/>
          </p:cNvCxnSpPr>
          <p:nvPr/>
        </p:nvCxnSpPr>
        <p:spPr>
          <a:xfrm flipV="1">
            <a:off x="3392216" y="3533214"/>
            <a:ext cx="2" cy="17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333F1BC2-AD14-5C2C-0D41-44C8C878775F}"/>
              </a:ext>
            </a:extLst>
          </p:cNvPr>
          <p:cNvCxnSpPr>
            <a:stCxn id="1026" idx="2"/>
            <a:endCxn id="1034" idx="0"/>
          </p:cNvCxnSpPr>
          <p:nvPr/>
        </p:nvCxnSpPr>
        <p:spPr>
          <a:xfrm flipH="1">
            <a:off x="3392216" y="3533214"/>
            <a:ext cx="2" cy="17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B6F0BBA-5A60-D5F7-7889-27C8F8527093}"/>
              </a:ext>
            </a:extLst>
          </p:cNvPr>
          <p:cNvSpPr txBox="1"/>
          <p:nvPr/>
        </p:nvSpPr>
        <p:spPr>
          <a:xfrm>
            <a:off x="5339751" y="1328468"/>
            <a:ext cx="1203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Sensor de movimento</a:t>
            </a:r>
            <a:br>
              <a:rPr lang="pt-PT" sz="900" dirty="0"/>
            </a:br>
            <a:r>
              <a:rPr lang="pt-PT" sz="900" dirty="0"/>
              <a:t>&lt;Sensor PIR&gt;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3A4C2C8-2027-1174-E157-C9AD9F989817}"/>
              </a:ext>
            </a:extLst>
          </p:cNvPr>
          <p:cNvSpPr txBox="1"/>
          <p:nvPr/>
        </p:nvSpPr>
        <p:spPr>
          <a:xfrm>
            <a:off x="3529063" y="1289256"/>
            <a:ext cx="12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Sensor de Luz</a:t>
            </a:r>
            <a:br>
              <a:rPr lang="pt-PT" sz="900" dirty="0"/>
            </a:br>
            <a:r>
              <a:rPr lang="pt-PT" sz="900" dirty="0"/>
              <a:t>&lt;Sensor LDR&gt;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72E36D7-494C-95F7-A546-6A7DC9AB4490}"/>
              </a:ext>
            </a:extLst>
          </p:cNvPr>
          <p:cNvSpPr txBox="1"/>
          <p:nvPr/>
        </p:nvSpPr>
        <p:spPr>
          <a:xfrm>
            <a:off x="123711" y="1104590"/>
            <a:ext cx="1203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Lâmpada LED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5ABC82-4CDC-A344-6702-AB05A576609C}"/>
              </a:ext>
            </a:extLst>
          </p:cNvPr>
          <p:cNvSpPr txBox="1"/>
          <p:nvPr/>
        </p:nvSpPr>
        <p:spPr>
          <a:xfrm>
            <a:off x="3913517" y="3121664"/>
            <a:ext cx="1203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Arduino Uno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76A993C-4EF1-C74C-24DD-4B1ADACC9C2E}"/>
              </a:ext>
            </a:extLst>
          </p:cNvPr>
          <p:cNvSpPr txBox="1"/>
          <p:nvPr/>
        </p:nvSpPr>
        <p:spPr>
          <a:xfrm>
            <a:off x="2062179" y="3983839"/>
            <a:ext cx="12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Shield WIFI</a:t>
            </a:r>
            <a:br>
              <a:rPr lang="pt-PT" sz="900" dirty="0"/>
            </a:br>
            <a:r>
              <a:rPr lang="pt-PT" sz="900" dirty="0"/>
              <a:t>&lt;ESP8266&gt;</a:t>
            </a:r>
          </a:p>
        </p:txBody>
      </p:sp>
      <p:cxnSp>
        <p:nvCxnSpPr>
          <p:cNvPr id="19" name="Conexão: Ângulo Reto 18">
            <a:extLst>
              <a:ext uri="{FF2B5EF4-FFF2-40B4-BE49-F238E27FC236}">
                <a16:creationId xmlns:a16="http://schemas.microsoft.com/office/drawing/2014/main" id="{347E3C91-6A15-F146-33E4-4B8D16D0CFFB}"/>
              </a:ext>
            </a:extLst>
          </p:cNvPr>
          <p:cNvCxnSpPr>
            <a:cxnSpLocks/>
            <a:stCxn id="1030" idx="2"/>
            <a:endCxn id="1026" idx="1"/>
          </p:cNvCxnSpPr>
          <p:nvPr/>
        </p:nvCxnSpPr>
        <p:spPr>
          <a:xfrm rot="16200000" flipH="1">
            <a:off x="1155622" y="1536740"/>
            <a:ext cx="1429922" cy="110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DFB52206-026D-C165-D1BC-317A262E4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101202">
            <a:off x="2756467" y="348917"/>
            <a:ext cx="1080995" cy="10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em Factory Outlet Brand 5 Port Gigabit Ethernet Switch Cheapest Network  Switches 10/100/1000mbps Us Eu Plug Switch Lan Combo - Network Switches -  AliExpress">
            <a:extLst>
              <a:ext uri="{FF2B5EF4-FFF2-40B4-BE49-F238E27FC236}">
                <a16:creationId xmlns:a16="http://schemas.microsoft.com/office/drawing/2014/main" id="{3A59D383-6155-7F52-FAC6-F44239F3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631" y="3724464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9D2A2E2-5D70-BDF1-1B09-4F8115E40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31" y="295275"/>
            <a:ext cx="3405210" cy="3072862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87AEBF3-3E17-6188-3F43-7298D4204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27" y="310126"/>
            <a:ext cx="3300093" cy="2978004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19AAEBC-55D6-9AAA-BB30-3CDB11985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8" y="228542"/>
            <a:ext cx="3220807" cy="2906457"/>
          </a:xfrm>
          <a:prstGeom prst="rect">
            <a:avLst/>
          </a:prstGeom>
        </p:spPr>
      </p:pic>
      <p:pic>
        <p:nvPicPr>
          <p:cNvPr id="6" name="Picture 16" descr="RPI4-MODBP-4GB - Raspberry-pi - Single Board Computer, Raspberry Pi 4 Model  B, BCM2711 SoC">
            <a:extLst>
              <a:ext uri="{FF2B5EF4-FFF2-40B4-BE49-F238E27FC236}">
                <a16:creationId xmlns:a16="http://schemas.microsoft.com/office/drawing/2014/main" id="{84B6F4ED-1E9D-C28E-E908-8C05F780E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827" y="4509617"/>
            <a:ext cx="1999324" cy="15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uvem 8">
            <a:extLst>
              <a:ext uri="{FF2B5EF4-FFF2-40B4-BE49-F238E27FC236}">
                <a16:creationId xmlns:a16="http://schemas.microsoft.com/office/drawing/2014/main" id="{533866EC-EDA5-8518-244F-2DFEC0954C95}"/>
              </a:ext>
            </a:extLst>
          </p:cNvPr>
          <p:cNvSpPr/>
          <p:nvPr/>
        </p:nvSpPr>
        <p:spPr>
          <a:xfrm>
            <a:off x="9949506" y="3835605"/>
            <a:ext cx="1892060" cy="15415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Internet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F79454B-E7DD-F845-5FDC-26464EF6D6A4}"/>
              </a:ext>
            </a:extLst>
          </p:cNvPr>
          <p:cNvCxnSpPr>
            <a:cxnSpLocks/>
          </p:cNvCxnSpPr>
          <p:nvPr/>
        </p:nvCxnSpPr>
        <p:spPr>
          <a:xfrm flipH="1">
            <a:off x="8749151" y="4593094"/>
            <a:ext cx="1200355" cy="30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A422B4-05D1-DF10-E934-91060F335BDF}"/>
              </a:ext>
            </a:extLst>
          </p:cNvPr>
          <p:cNvSpPr txBox="1"/>
          <p:nvPr/>
        </p:nvSpPr>
        <p:spPr>
          <a:xfrm>
            <a:off x="8719699" y="5150322"/>
            <a:ext cx="1499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/>
              <a:t>Raspberry</a:t>
            </a:r>
            <a:r>
              <a:rPr lang="pt-PT" sz="800" dirty="0"/>
              <a:t> PI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F5B625-39F7-EFD6-12BD-C9FA2D08DDDB}"/>
              </a:ext>
            </a:extLst>
          </p:cNvPr>
          <p:cNvSpPr txBox="1"/>
          <p:nvPr/>
        </p:nvSpPr>
        <p:spPr>
          <a:xfrm>
            <a:off x="10993747" y="2860851"/>
            <a:ext cx="11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Poste 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DC96646-6583-3108-E14A-33EF3D158F5B}"/>
              </a:ext>
            </a:extLst>
          </p:cNvPr>
          <p:cNvSpPr txBox="1"/>
          <p:nvPr/>
        </p:nvSpPr>
        <p:spPr>
          <a:xfrm>
            <a:off x="6924619" y="2765667"/>
            <a:ext cx="11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Poste 2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C5ACBEE-3D1E-021E-7E7F-DD8998FB9F29}"/>
              </a:ext>
            </a:extLst>
          </p:cNvPr>
          <p:cNvSpPr txBox="1"/>
          <p:nvPr/>
        </p:nvSpPr>
        <p:spPr>
          <a:xfrm>
            <a:off x="883833" y="2874590"/>
            <a:ext cx="119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Poste 1</a:t>
            </a:r>
          </a:p>
        </p:txBody>
      </p:sp>
      <p:pic>
        <p:nvPicPr>
          <p:cNvPr id="1026" name="Picture 2" descr="Ponto de Acesso / Repetidor TP-Link N450 Wifi - TL-WA901N - (450Mbps) -  Kontrolsat">
            <a:extLst>
              <a:ext uri="{FF2B5EF4-FFF2-40B4-BE49-F238E27FC236}">
                <a16:creationId xmlns:a16="http://schemas.microsoft.com/office/drawing/2014/main" id="{BC7C6792-07AA-0150-854C-B49BD32AC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84" y="3368137"/>
            <a:ext cx="2067098" cy="20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6C831E79-8635-30BD-CACC-4659E838363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081170" y="3059256"/>
            <a:ext cx="412065" cy="65512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6AECE898-AE27-78E2-CB43-50226830814A}"/>
              </a:ext>
            </a:extLst>
          </p:cNvPr>
          <p:cNvCxnSpPr>
            <a:cxnSpLocks/>
          </p:cNvCxnSpPr>
          <p:nvPr/>
        </p:nvCxnSpPr>
        <p:spPr>
          <a:xfrm flipH="1">
            <a:off x="3133588" y="3288130"/>
            <a:ext cx="3119351" cy="88509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F687F9FF-39C5-8BCD-B275-98B5BB45BF7C}"/>
              </a:ext>
            </a:extLst>
          </p:cNvPr>
          <p:cNvCxnSpPr>
            <a:cxnSpLocks/>
          </p:cNvCxnSpPr>
          <p:nvPr/>
        </p:nvCxnSpPr>
        <p:spPr>
          <a:xfrm flipH="1">
            <a:off x="3187598" y="3176090"/>
            <a:ext cx="6866126" cy="98620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unidirecional 58">
            <a:extLst>
              <a:ext uri="{FF2B5EF4-FFF2-40B4-BE49-F238E27FC236}">
                <a16:creationId xmlns:a16="http://schemas.microsoft.com/office/drawing/2014/main" id="{F2AF5D2A-E004-6863-3B8C-3A5D6D1A2744}"/>
              </a:ext>
            </a:extLst>
          </p:cNvPr>
          <p:cNvCxnSpPr>
            <a:cxnSpLocks/>
          </p:cNvCxnSpPr>
          <p:nvPr/>
        </p:nvCxnSpPr>
        <p:spPr>
          <a:xfrm flipV="1">
            <a:off x="3187598" y="4762689"/>
            <a:ext cx="1581854" cy="8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6C7456E8-B5CB-DB18-164F-59956CC4A58D}"/>
              </a:ext>
            </a:extLst>
          </p:cNvPr>
          <p:cNvCxnSpPr>
            <a:cxnSpLocks/>
          </p:cNvCxnSpPr>
          <p:nvPr/>
        </p:nvCxnSpPr>
        <p:spPr>
          <a:xfrm>
            <a:off x="6410325" y="5269392"/>
            <a:ext cx="419100" cy="30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ortáteis HUAWEI - HUAWEI Portugal">
            <a:extLst>
              <a:ext uri="{FF2B5EF4-FFF2-40B4-BE49-F238E27FC236}">
                <a16:creationId xmlns:a16="http://schemas.microsoft.com/office/drawing/2014/main" id="{C373868F-265E-A5D7-5F5D-C771C8ED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58" y="5664961"/>
            <a:ext cx="1856200" cy="96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Portáteis HUAWEI - HUAWEI Portugal">
            <a:extLst>
              <a:ext uri="{FF2B5EF4-FFF2-40B4-BE49-F238E27FC236}">
                <a16:creationId xmlns:a16="http://schemas.microsoft.com/office/drawing/2014/main" id="{2B6C3787-34D2-C867-A139-31D494E7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23" y="5933713"/>
            <a:ext cx="1615666" cy="8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Conexão reta unidirecional 1035">
            <a:extLst>
              <a:ext uri="{FF2B5EF4-FFF2-40B4-BE49-F238E27FC236}">
                <a16:creationId xmlns:a16="http://schemas.microsoft.com/office/drawing/2014/main" id="{0A5EC93A-4659-84E9-812E-2BFBF6210162}"/>
              </a:ext>
            </a:extLst>
          </p:cNvPr>
          <p:cNvCxnSpPr>
            <a:cxnSpLocks/>
          </p:cNvCxnSpPr>
          <p:nvPr/>
        </p:nvCxnSpPr>
        <p:spPr>
          <a:xfrm>
            <a:off x="10639425" y="4916390"/>
            <a:ext cx="511374" cy="10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xão reta unidirecional 1037">
            <a:extLst>
              <a:ext uri="{FF2B5EF4-FFF2-40B4-BE49-F238E27FC236}">
                <a16:creationId xmlns:a16="http://schemas.microsoft.com/office/drawing/2014/main" id="{DD1CCAF6-6B49-DC11-285B-6D41559B59AA}"/>
              </a:ext>
            </a:extLst>
          </p:cNvPr>
          <p:cNvCxnSpPr>
            <a:cxnSpLocks/>
          </p:cNvCxnSpPr>
          <p:nvPr/>
        </p:nvCxnSpPr>
        <p:spPr>
          <a:xfrm flipH="1">
            <a:off x="2865725" y="5377114"/>
            <a:ext cx="2563525" cy="63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CaixaDeTexto 1038">
            <a:extLst>
              <a:ext uri="{FF2B5EF4-FFF2-40B4-BE49-F238E27FC236}">
                <a16:creationId xmlns:a16="http://schemas.microsoft.com/office/drawing/2014/main" id="{E2CFDA5C-3551-0125-8AFC-9FA2999EA699}"/>
              </a:ext>
            </a:extLst>
          </p:cNvPr>
          <p:cNvSpPr txBox="1"/>
          <p:nvPr/>
        </p:nvSpPr>
        <p:spPr>
          <a:xfrm>
            <a:off x="9420131" y="6168502"/>
            <a:ext cx="182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Clientes finais / </a:t>
            </a:r>
            <a:r>
              <a:rPr lang="pt-PT" sz="1000" dirty="0" err="1"/>
              <a:t>front</a:t>
            </a:r>
            <a:r>
              <a:rPr lang="pt-PT" sz="1000" dirty="0"/>
              <a:t> </a:t>
            </a:r>
            <a:r>
              <a:rPr lang="pt-PT" sz="1000" dirty="0" err="1"/>
              <a:t>office</a:t>
            </a:r>
            <a:endParaRPr lang="pt-PT" sz="1000" dirty="0"/>
          </a:p>
        </p:txBody>
      </p:sp>
      <p:sp>
        <p:nvSpPr>
          <p:cNvPr id="1040" name="CaixaDeTexto 1039">
            <a:extLst>
              <a:ext uri="{FF2B5EF4-FFF2-40B4-BE49-F238E27FC236}">
                <a16:creationId xmlns:a16="http://schemas.microsoft.com/office/drawing/2014/main" id="{8856F0D3-22B5-C4D0-9E09-6DE49A0313D8}"/>
              </a:ext>
            </a:extLst>
          </p:cNvPr>
          <p:cNvSpPr txBox="1"/>
          <p:nvPr/>
        </p:nvSpPr>
        <p:spPr>
          <a:xfrm>
            <a:off x="685648" y="5851072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/>
              <a:t>Administradores</a:t>
            </a:r>
            <a:br>
              <a:rPr lang="pt-PT" sz="1000" dirty="0"/>
            </a:br>
            <a:r>
              <a:rPr lang="pt-PT" sz="1000" dirty="0"/>
              <a:t>/ Manutenção / </a:t>
            </a:r>
            <a:r>
              <a:rPr lang="pt-PT" sz="1000" dirty="0" err="1"/>
              <a:t>back</a:t>
            </a:r>
            <a:r>
              <a:rPr lang="pt-PT" sz="1000" dirty="0"/>
              <a:t> </a:t>
            </a:r>
            <a:r>
              <a:rPr lang="pt-PT" sz="1000" dirty="0" err="1"/>
              <a:t>office</a:t>
            </a:r>
            <a:endParaRPr lang="pt-PT" sz="1000" dirty="0"/>
          </a:p>
        </p:txBody>
      </p:sp>
      <p:sp>
        <p:nvSpPr>
          <p:cNvPr id="1044" name="CaixaDeTexto 1043">
            <a:extLst>
              <a:ext uri="{FF2B5EF4-FFF2-40B4-BE49-F238E27FC236}">
                <a16:creationId xmlns:a16="http://schemas.microsoft.com/office/drawing/2014/main" id="{F470A5DA-A94E-F4B2-20F4-4099187B0385}"/>
              </a:ext>
            </a:extLst>
          </p:cNvPr>
          <p:cNvSpPr txBox="1"/>
          <p:nvPr/>
        </p:nvSpPr>
        <p:spPr>
          <a:xfrm>
            <a:off x="143839" y="4006292"/>
            <a:ext cx="16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Ligação Wireless 2.4GHz/5GHz ou IOT</a:t>
            </a:r>
          </a:p>
        </p:txBody>
      </p:sp>
      <p:sp>
        <p:nvSpPr>
          <p:cNvPr id="1050" name="CaixaDeTexto 1049">
            <a:extLst>
              <a:ext uri="{FF2B5EF4-FFF2-40B4-BE49-F238E27FC236}">
                <a16:creationId xmlns:a16="http://schemas.microsoft.com/office/drawing/2014/main" id="{A80DDB4A-82A0-DA7D-8A50-557E93ED3D1E}"/>
              </a:ext>
            </a:extLst>
          </p:cNvPr>
          <p:cNvSpPr txBox="1"/>
          <p:nvPr/>
        </p:nvSpPr>
        <p:spPr>
          <a:xfrm>
            <a:off x="5346125" y="4205259"/>
            <a:ext cx="1499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 err="1"/>
              <a:t>Switch</a:t>
            </a:r>
            <a:endParaRPr lang="pt-PT" sz="800" dirty="0"/>
          </a:p>
        </p:txBody>
      </p:sp>
    </p:spTree>
    <p:extLst>
      <p:ext uri="{BB962C8B-B14F-4D97-AF65-F5344CB8AC3E}">
        <p14:creationId xmlns:p14="http://schemas.microsoft.com/office/powerpoint/2010/main" val="1594768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</Words>
  <Application>Microsoft Office PowerPoint</Application>
  <PresentationFormat>Ecrã Panorâmico</PresentationFormat>
  <Paragraphs>14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Rafael Dias Pereira</dc:creator>
  <cp:lastModifiedBy>Francisco Rafael Dias Pereira</cp:lastModifiedBy>
  <cp:revision>7</cp:revision>
  <dcterms:created xsi:type="dcterms:W3CDTF">2022-10-07T13:35:13Z</dcterms:created>
  <dcterms:modified xsi:type="dcterms:W3CDTF">2022-10-10T20:53:06Z</dcterms:modified>
</cp:coreProperties>
</file>