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p:scale>
          <a:sx n="25" d="100"/>
          <a:sy n="25" d="100"/>
        </p:scale>
        <p:origin x="3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mailto:a2727@alunos.ipca.pt" TargetMode="External"/><Relationship Id="rId7" Type="http://schemas.openxmlformats.org/officeDocument/2006/relationships/image" Target="../media/image3.png"/><Relationship Id="rId12" Type="http://schemas.openxmlformats.org/officeDocument/2006/relationships/image" Target="../media/image8.jpeg"/><Relationship Id="rId2" Type="http://schemas.openxmlformats.org/officeDocument/2006/relationships/image" Target="../media/image2.wmf"/><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mailto:Epeixoto@ipca.pt" TargetMode="External"/><Relationship Id="rId11" Type="http://schemas.openxmlformats.org/officeDocument/2006/relationships/image" Target="../media/image7.png"/><Relationship Id="rId5" Type="http://schemas.openxmlformats.org/officeDocument/2006/relationships/hyperlink" Target="mailto:a21156@alunos.ipca.pt" TargetMode="Externa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mailto:a21153@alunos.ipca.pt"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7" name="CustomShape 5"/>
          <p:cNvSpPr/>
          <p:nvPr/>
        </p:nvSpPr>
        <p:spPr>
          <a:xfrm>
            <a:off x="14247720" y="1907676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a:latin typeface="Arial"/>
            </a:endParaRPr>
          </a:p>
        </p:txBody>
      </p:sp>
      <p:sp>
        <p:nvSpPr>
          <p:cNvPr id="53" name="CustomShape 7"/>
          <p:cNvSpPr/>
          <p:nvPr/>
        </p:nvSpPr>
        <p:spPr>
          <a:xfrm>
            <a:off x="1525680" y="19916280"/>
            <a:ext cx="5646600" cy="46902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a:solidFill>
                  <a:srgbClr val="004B87"/>
                </a:solidFill>
                <a:latin typeface="Calibri"/>
              </a:rPr>
              <a:t>The </a:t>
            </a:r>
            <a:r>
              <a:rPr lang="pt-PT" sz="2400" b="0" strike="noStrike" spc="-1" dirty="0" err="1">
                <a:solidFill>
                  <a:srgbClr val="004B87"/>
                </a:solidFill>
                <a:latin typeface="Calibri"/>
              </a:rPr>
              <a:t>expected</a:t>
            </a:r>
            <a:r>
              <a:rPr lang="pt-PT" sz="2400" b="0" strike="noStrike" spc="-1" dirty="0">
                <a:solidFill>
                  <a:srgbClr val="004B87"/>
                </a:solidFill>
                <a:latin typeface="Calibri"/>
              </a:rPr>
              <a:t> </a:t>
            </a:r>
            <a:r>
              <a:rPr lang="pt-PT" sz="2400" b="0" strike="noStrike" spc="-1" dirty="0" err="1">
                <a:solidFill>
                  <a:srgbClr val="004B87"/>
                </a:solidFill>
                <a:latin typeface="Calibri"/>
              </a:rPr>
              <a:t>results</a:t>
            </a:r>
            <a:r>
              <a:rPr lang="pt-PT" sz="2400" b="0" strike="noStrike" spc="-1" dirty="0">
                <a:solidFill>
                  <a:srgbClr val="004B87"/>
                </a:solidFill>
                <a:latin typeface="Calibri"/>
              </a:rPr>
              <a:t> </a:t>
            </a:r>
            <a:r>
              <a:rPr lang="pt-PT" sz="2400" b="0" strike="noStrike" spc="-1" dirty="0" err="1">
                <a:solidFill>
                  <a:srgbClr val="004B87"/>
                </a:solidFill>
                <a:latin typeface="Calibri"/>
              </a:rPr>
              <a:t>point</a:t>
            </a:r>
            <a:r>
              <a:rPr lang="pt-PT" sz="2400" b="0" strike="noStrike" spc="-1" dirty="0">
                <a:solidFill>
                  <a:srgbClr val="004B87"/>
                </a:solidFill>
                <a:latin typeface="Calibri"/>
              </a:rPr>
              <a:t> to </a:t>
            </a:r>
            <a:r>
              <a:rPr lang="pt-PT" sz="2400" b="0" strike="noStrike" spc="-1" dirty="0" err="1">
                <a:solidFill>
                  <a:srgbClr val="004B87"/>
                </a:solidFill>
                <a:latin typeface="Calibri"/>
              </a:rPr>
              <a:t>the</a:t>
            </a:r>
            <a:r>
              <a:rPr lang="pt-PT" sz="2400" b="0" strike="noStrike" spc="-1" dirty="0">
                <a:solidFill>
                  <a:srgbClr val="004B87"/>
                </a:solidFill>
                <a:latin typeface="Calibri"/>
              </a:rPr>
              <a:t> </a:t>
            </a:r>
            <a:r>
              <a:rPr lang="pt-PT" sz="2400" b="0" strike="noStrike" spc="-1" dirty="0" err="1">
                <a:solidFill>
                  <a:srgbClr val="004B87"/>
                </a:solidFill>
                <a:latin typeface="Calibri"/>
              </a:rPr>
              <a:t>reduction</a:t>
            </a:r>
            <a:r>
              <a:rPr lang="pt-PT" sz="2400" b="0" strike="noStrike" spc="-1" dirty="0">
                <a:solidFill>
                  <a:srgbClr val="004B87"/>
                </a:solidFill>
                <a:latin typeface="Calibri"/>
              </a:rPr>
              <a:t> </a:t>
            </a:r>
            <a:r>
              <a:rPr lang="pt-PT" sz="2400" b="0" strike="noStrike" spc="-1" dirty="0" err="1">
                <a:solidFill>
                  <a:srgbClr val="004B87"/>
                </a:solidFill>
                <a:latin typeface="Calibri"/>
              </a:rPr>
              <a:t>of</a:t>
            </a:r>
            <a:r>
              <a:rPr lang="pt-PT" sz="2400" b="0" strike="noStrike" spc="-1" dirty="0">
                <a:solidFill>
                  <a:srgbClr val="004B87"/>
                </a:solidFill>
                <a:latin typeface="Calibri"/>
              </a:rPr>
              <a:t> </a:t>
            </a:r>
            <a:r>
              <a:rPr lang="pt-PT" sz="2400" b="0" strike="noStrike" spc="-1" dirty="0" err="1">
                <a:solidFill>
                  <a:srgbClr val="004B87"/>
                </a:solidFill>
                <a:latin typeface="Calibri"/>
              </a:rPr>
              <a:t>energy</a:t>
            </a:r>
            <a:r>
              <a:rPr lang="pt-PT" sz="2400" b="0" strike="noStrike" spc="-1" dirty="0">
                <a:solidFill>
                  <a:srgbClr val="004B87"/>
                </a:solidFill>
                <a:latin typeface="Calibri"/>
              </a:rPr>
              <a:t> </a:t>
            </a:r>
            <a:r>
              <a:rPr lang="pt-PT" sz="2400" b="0" strike="noStrike" spc="-1" dirty="0" err="1">
                <a:solidFill>
                  <a:srgbClr val="004B87"/>
                </a:solidFill>
                <a:latin typeface="Calibri"/>
              </a:rPr>
              <a:t>consumptions</a:t>
            </a:r>
            <a:r>
              <a:rPr lang="pt-PT" sz="2400" b="0" strike="noStrike" spc="-1" dirty="0">
                <a:solidFill>
                  <a:srgbClr val="004B87"/>
                </a:solidFill>
                <a:latin typeface="Calibri"/>
              </a:rPr>
              <a:t>, </a:t>
            </a:r>
            <a:r>
              <a:rPr lang="pt-PT" sz="2400" b="0" strike="noStrike" spc="-1" dirty="0" err="1">
                <a:solidFill>
                  <a:srgbClr val="004B87"/>
                </a:solidFill>
                <a:latin typeface="Calibri"/>
              </a:rPr>
              <a:t>therefore</a:t>
            </a:r>
            <a:r>
              <a:rPr lang="pt-PT" sz="2400" b="0" strike="noStrike" spc="-1" dirty="0">
                <a:solidFill>
                  <a:srgbClr val="004B87"/>
                </a:solidFill>
                <a:latin typeface="Calibri"/>
              </a:rPr>
              <a:t> a </a:t>
            </a:r>
            <a:r>
              <a:rPr lang="pt-PT" sz="2400" b="0" strike="noStrike" spc="-1" dirty="0" err="1">
                <a:solidFill>
                  <a:srgbClr val="004B87"/>
                </a:solidFill>
                <a:latin typeface="Calibri"/>
              </a:rPr>
              <a:t>reduction</a:t>
            </a:r>
            <a:r>
              <a:rPr lang="pt-PT" sz="2400" b="0" strike="noStrike" spc="-1" dirty="0">
                <a:solidFill>
                  <a:srgbClr val="004B87"/>
                </a:solidFill>
                <a:latin typeface="Calibri"/>
              </a:rPr>
              <a:t> in </a:t>
            </a:r>
            <a:r>
              <a:rPr lang="pt-PT" sz="2400" b="0" strike="noStrike" spc="-1" dirty="0" err="1">
                <a:solidFill>
                  <a:srgbClr val="004B87"/>
                </a:solidFill>
                <a:latin typeface="Calibri"/>
              </a:rPr>
              <a:t>the</a:t>
            </a:r>
            <a:r>
              <a:rPr lang="pt-PT" sz="2400" b="0" strike="noStrike" spc="-1" dirty="0">
                <a:solidFill>
                  <a:srgbClr val="004B87"/>
                </a:solidFill>
                <a:latin typeface="Calibri"/>
              </a:rPr>
              <a:t> </a:t>
            </a:r>
            <a:r>
              <a:rPr lang="pt-PT" sz="2400" b="0" strike="noStrike" spc="-1" dirty="0" err="1">
                <a:solidFill>
                  <a:srgbClr val="004B87"/>
                </a:solidFill>
                <a:latin typeface="Calibri"/>
              </a:rPr>
              <a:t>environmental</a:t>
            </a:r>
            <a:r>
              <a:rPr lang="pt-PT" sz="2400" b="0" strike="noStrike" spc="-1" dirty="0">
                <a:solidFill>
                  <a:srgbClr val="004B87"/>
                </a:solidFill>
                <a:latin typeface="Calibri"/>
              </a:rPr>
              <a:t> </a:t>
            </a:r>
            <a:r>
              <a:rPr lang="pt-PT" sz="2400" b="0" strike="noStrike" spc="-1" dirty="0" err="1">
                <a:solidFill>
                  <a:srgbClr val="004B87"/>
                </a:solidFill>
                <a:latin typeface="Calibri"/>
              </a:rPr>
              <a:t>footprint</a:t>
            </a:r>
            <a:r>
              <a:rPr lang="pt-PT" sz="2400" b="0" strike="noStrike" spc="-1" dirty="0">
                <a:solidFill>
                  <a:srgbClr val="004B87"/>
                </a:solidFill>
                <a:latin typeface="Calibri"/>
              </a:rPr>
              <a:t> </a:t>
            </a:r>
            <a:r>
              <a:rPr lang="pt-PT" sz="2400" b="0" strike="noStrike" spc="-1" dirty="0" err="1">
                <a:solidFill>
                  <a:srgbClr val="004B87"/>
                </a:solidFill>
                <a:latin typeface="Calibri"/>
              </a:rPr>
              <a:t>caused</a:t>
            </a:r>
            <a:r>
              <a:rPr lang="pt-PT" sz="2400" b="0" strike="noStrike" spc="-1" dirty="0">
                <a:solidFill>
                  <a:srgbClr val="004B87"/>
                </a:solidFill>
                <a:latin typeface="Calibri"/>
              </a:rPr>
              <a:t> by </a:t>
            </a:r>
            <a:r>
              <a:rPr lang="pt-PT" sz="2400" b="0" strike="noStrike" spc="-1" dirty="0" err="1">
                <a:solidFill>
                  <a:srgbClr val="004B87"/>
                </a:solidFill>
                <a:latin typeface="Calibri"/>
              </a:rPr>
              <a:t>excessive</a:t>
            </a:r>
            <a:r>
              <a:rPr lang="pt-PT" sz="2400" b="0" strike="noStrike" spc="-1" dirty="0">
                <a:solidFill>
                  <a:srgbClr val="004B87"/>
                </a:solidFill>
                <a:latin typeface="Calibri"/>
              </a:rPr>
              <a:t> </a:t>
            </a:r>
            <a:r>
              <a:rPr lang="pt-PT" sz="2400" b="0" strike="noStrike" spc="-1" dirty="0" err="1">
                <a:solidFill>
                  <a:srgbClr val="004B87"/>
                </a:solidFill>
                <a:latin typeface="Calibri"/>
              </a:rPr>
              <a:t>energy</a:t>
            </a:r>
            <a:r>
              <a:rPr lang="pt-PT" sz="2400" b="0" strike="noStrike" spc="-1" dirty="0">
                <a:solidFill>
                  <a:srgbClr val="004B87"/>
                </a:solidFill>
                <a:latin typeface="Calibri"/>
              </a:rPr>
              <a:t> </a:t>
            </a:r>
            <a:r>
              <a:rPr lang="pt-PT" sz="2400" b="0" strike="noStrike" spc="-1" dirty="0" err="1">
                <a:solidFill>
                  <a:srgbClr val="004B87"/>
                </a:solidFill>
                <a:latin typeface="Calibri"/>
              </a:rPr>
              <a:t>consumption</a:t>
            </a:r>
            <a:r>
              <a:rPr lang="pt-PT" sz="2400" b="0" strike="noStrike" spc="-1" dirty="0">
                <a:solidFill>
                  <a:srgbClr val="004B87"/>
                </a:solidFill>
                <a:latin typeface="Calibri"/>
              </a:rPr>
              <a:t>. </a:t>
            </a:r>
            <a:r>
              <a:rPr lang="pt-PT" sz="2400" spc="-1" dirty="0">
                <a:solidFill>
                  <a:srgbClr val="004B87"/>
                </a:solidFill>
                <a:latin typeface="Calibri"/>
              </a:rPr>
              <a:t>A </a:t>
            </a:r>
            <a:r>
              <a:rPr lang="pt-PT" sz="2400" spc="-1" dirty="0" err="1">
                <a:solidFill>
                  <a:srgbClr val="004B87"/>
                </a:solidFill>
                <a:latin typeface="Calibri"/>
              </a:rPr>
              <a:t>proof</a:t>
            </a:r>
            <a:r>
              <a:rPr lang="pt-PT" sz="2400" spc="-1" dirty="0">
                <a:solidFill>
                  <a:srgbClr val="004B87"/>
                </a:solidFill>
                <a:latin typeface="Calibri"/>
              </a:rPr>
              <a:t> </a:t>
            </a:r>
            <a:r>
              <a:rPr lang="pt-PT" sz="2400" spc="-1" dirty="0" err="1">
                <a:solidFill>
                  <a:srgbClr val="004B87"/>
                </a:solidFill>
                <a:latin typeface="Calibri"/>
              </a:rPr>
              <a:t>of</a:t>
            </a:r>
            <a:r>
              <a:rPr lang="pt-PT" sz="2400" spc="-1" dirty="0">
                <a:solidFill>
                  <a:srgbClr val="004B87"/>
                </a:solidFill>
                <a:latin typeface="Calibri"/>
              </a:rPr>
              <a:t> </a:t>
            </a:r>
            <a:r>
              <a:rPr lang="pt-PT" sz="2400" spc="-1" dirty="0" err="1">
                <a:solidFill>
                  <a:srgbClr val="004B87"/>
                </a:solidFill>
                <a:latin typeface="Calibri"/>
              </a:rPr>
              <a:t>concept</a:t>
            </a:r>
            <a:r>
              <a:rPr lang="pt-PT" sz="2400" spc="-1" dirty="0">
                <a:solidFill>
                  <a:srgbClr val="004B87"/>
                </a:solidFill>
                <a:latin typeface="Calibri"/>
              </a:rPr>
              <a:t> </a:t>
            </a:r>
            <a:r>
              <a:rPr lang="pt-PT" sz="2400" spc="-1" dirty="0" err="1">
                <a:solidFill>
                  <a:srgbClr val="004B87"/>
                </a:solidFill>
                <a:latin typeface="Calibri"/>
              </a:rPr>
              <a:t>prototype</a:t>
            </a:r>
            <a:r>
              <a:rPr lang="pt-PT" sz="2400" spc="-1" dirty="0">
                <a:solidFill>
                  <a:srgbClr val="004B87"/>
                </a:solidFill>
                <a:latin typeface="Calibri"/>
              </a:rPr>
              <a:t> is </a:t>
            </a:r>
            <a:r>
              <a:rPr lang="pt-PT" sz="2400" spc="-1" dirty="0" err="1">
                <a:solidFill>
                  <a:srgbClr val="004B87"/>
                </a:solidFill>
                <a:latin typeface="Calibri"/>
              </a:rPr>
              <a:t>already</a:t>
            </a:r>
            <a:r>
              <a:rPr lang="pt-PT" sz="2400" spc="-1" dirty="0">
                <a:solidFill>
                  <a:srgbClr val="004B87"/>
                </a:solidFill>
                <a:latin typeface="Calibri"/>
              </a:rPr>
              <a:t> </a:t>
            </a:r>
            <a:r>
              <a:rPr lang="pt-PT" sz="2400" spc="-1" dirty="0" err="1">
                <a:solidFill>
                  <a:srgbClr val="004B87"/>
                </a:solidFill>
                <a:latin typeface="Calibri"/>
              </a:rPr>
              <a:t>fully</a:t>
            </a:r>
            <a:r>
              <a:rPr lang="pt-PT" sz="2400" spc="-1" dirty="0">
                <a:solidFill>
                  <a:srgbClr val="004B87"/>
                </a:solidFill>
                <a:latin typeface="Calibri"/>
              </a:rPr>
              <a:t> </a:t>
            </a:r>
            <a:r>
              <a:rPr lang="pt-PT" sz="2400" spc="-1" dirty="0" err="1">
                <a:solidFill>
                  <a:srgbClr val="004B87"/>
                </a:solidFill>
                <a:latin typeface="Calibri"/>
              </a:rPr>
              <a:t>functional</a:t>
            </a:r>
            <a:r>
              <a:rPr lang="pt-PT" sz="2400" spc="-1" dirty="0">
                <a:solidFill>
                  <a:srgbClr val="004B87"/>
                </a:solidFill>
                <a:latin typeface="Calibri"/>
              </a:rPr>
              <a:t> </a:t>
            </a:r>
            <a:r>
              <a:rPr lang="pt-PT" sz="2400" spc="-1" dirty="0" err="1">
                <a:solidFill>
                  <a:srgbClr val="004B87"/>
                </a:solidFill>
                <a:latin typeface="Calibri"/>
              </a:rPr>
              <a:t>and</a:t>
            </a:r>
            <a:r>
              <a:rPr lang="pt-PT" sz="2400" spc="-1" dirty="0">
                <a:solidFill>
                  <a:srgbClr val="004B87"/>
                </a:solidFill>
                <a:latin typeface="Calibri"/>
              </a:rPr>
              <a:t> </a:t>
            </a:r>
            <a:r>
              <a:rPr lang="pt-PT" sz="2400" spc="-1" dirty="0" err="1">
                <a:solidFill>
                  <a:srgbClr val="004B87"/>
                </a:solidFill>
                <a:latin typeface="Calibri"/>
              </a:rPr>
              <a:t>ready</a:t>
            </a:r>
            <a:r>
              <a:rPr lang="pt-PT" sz="2400" spc="-1" dirty="0">
                <a:solidFill>
                  <a:srgbClr val="004B87"/>
                </a:solidFill>
                <a:latin typeface="Calibri"/>
              </a:rPr>
              <a:t> to </a:t>
            </a:r>
            <a:r>
              <a:rPr lang="pt-PT" sz="2400" spc="-1" dirty="0" err="1">
                <a:solidFill>
                  <a:srgbClr val="004B87"/>
                </a:solidFill>
                <a:latin typeface="Calibri"/>
              </a:rPr>
              <a:t>be</a:t>
            </a:r>
            <a:r>
              <a:rPr lang="pt-PT" sz="2400" spc="-1" dirty="0">
                <a:solidFill>
                  <a:srgbClr val="004B87"/>
                </a:solidFill>
                <a:latin typeface="Calibri"/>
              </a:rPr>
              <a:t> </a:t>
            </a:r>
            <a:r>
              <a:rPr lang="pt-PT" sz="2400" spc="-1" dirty="0" err="1">
                <a:solidFill>
                  <a:srgbClr val="004B87"/>
                </a:solidFill>
                <a:latin typeface="Calibri"/>
              </a:rPr>
              <a:t>presented</a:t>
            </a:r>
            <a:r>
              <a:rPr lang="pt-PT" sz="2400" spc="-1" dirty="0">
                <a:solidFill>
                  <a:srgbClr val="004B87"/>
                </a:solidFill>
                <a:latin typeface="Calibri"/>
              </a:rPr>
              <a:t>. </a:t>
            </a:r>
            <a:r>
              <a:rPr lang="pt-PT" sz="2400" spc="-1" dirty="0" err="1">
                <a:solidFill>
                  <a:srgbClr val="004B87"/>
                </a:solidFill>
                <a:latin typeface="Calibri"/>
              </a:rPr>
              <a:t>Based</a:t>
            </a:r>
            <a:r>
              <a:rPr lang="pt-PT" sz="2400" spc="-1" dirty="0">
                <a:solidFill>
                  <a:srgbClr val="004B87"/>
                </a:solidFill>
                <a:latin typeface="Calibri"/>
              </a:rPr>
              <a:t> </a:t>
            </a:r>
            <a:r>
              <a:rPr lang="pt-PT" sz="2400" spc="-1" dirty="0" err="1">
                <a:solidFill>
                  <a:srgbClr val="004B87"/>
                </a:solidFill>
                <a:latin typeface="Calibri"/>
              </a:rPr>
              <a:t>on</a:t>
            </a:r>
            <a:r>
              <a:rPr lang="pt-PT" sz="2400" spc="-1" dirty="0">
                <a:solidFill>
                  <a:srgbClr val="004B87"/>
                </a:solidFill>
                <a:latin typeface="Calibri"/>
              </a:rPr>
              <a:t> </a:t>
            </a:r>
            <a:r>
              <a:rPr lang="pt-PT" sz="2400" spc="-1" dirty="0" err="1">
                <a:solidFill>
                  <a:srgbClr val="004B87"/>
                </a:solidFill>
                <a:latin typeface="Calibri"/>
              </a:rPr>
              <a:t>our</a:t>
            </a:r>
            <a:r>
              <a:rPr lang="pt-PT" sz="2400" spc="-1" dirty="0">
                <a:solidFill>
                  <a:srgbClr val="004B87"/>
                </a:solidFill>
                <a:latin typeface="Calibri"/>
              </a:rPr>
              <a:t> research, </a:t>
            </a:r>
            <a:r>
              <a:rPr lang="pt-PT" sz="2400" spc="-1" dirty="0" err="1">
                <a:solidFill>
                  <a:srgbClr val="004B87"/>
                </a:solidFill>
                <a:latin typeface="Calibri"/>
              </a:rPr>
              <a:t>our</a:t>
            </a:r>
            <a:r>
              <a:rPr lang="pt-PT" sz="2400" spc="-1" dirty="0">
                <a:solidFill>
                  <a:srgbClr val="004B87"/>
                </a:solidFill>
                <a:latin typeface="Calibri"/>
              </a:rPr>
              <a:t> team </a:t>
            </a:r>
            <a:r>
              <a:rPr lang="pt-PT" sz="2400" spc="-1" dirty="0" err="1">
                <a:solidFill>
                  <a:srgbClr val="004B87"/>
                </a:solidFill>
                <a:latin typeface="Calibri"/>
              </a:rPr>
              <a:t>recognises</a:t>
            </a:r>
            <a:r>
              <a:rPr lang="pt-PT" sz="2400" spc="-1" dirty="0">
                <a:solidFill>
                  <a:srgbClr val="004B87"/>
                </a:solidFill>
                <a:latin typeface="Calibri"/>
              </a:rPr>
              <a:t> </a:t>
            </a:r>
            <a:r>
              <a:rPr lang="pt-PT" sz="2400" spc="-1" dirty="0" err="1">
                <a:solidFill>
                  <a:srgbClr val="004B87"/>
                </a:solidFill>
                <a:latin typeface="Calibri"/>
              </a:rPr>
              <a:t>the</a:t>
            </a:r>
            <a:r>
              <a:rPr lang="pt-PT" sz="2400" spc="-1" dirty="0">
                <a:solidFill>
                  <a:srgbClr val="004B87"/>
                </a:solidFill>
                <a:latin typeface="Calibri"/>
              </a:rPr>
              <a:t> </a:t>
            </a:r>
            <a:r>
              <a:rPr lang="pt-PT" sz="2400" spc="-1" dirty="0" err="1">
                <a:solidFill>
                  <a:srgbClr val="004B87"/>
                </a:solidFill>
                <a:latin typeface="Calibri"/>
              </a:rPr>
              <a:t>emerging</a:t>
            </a:r>
            <a:r>
              <a:rPr lang="pt-PT" sz="2400" spc="-1" dirty="0">
                <a:solidFill>
                  <a:srgbClr val="004B87"/>
                </a:solidFill>
                <a:latin typeface="Calibri"/>
              </a:rPr>
              <a:t> </a:t>
            </a:r>
            <a:r>
              <a:rPr lang="pt-PT" sz="2400" spc="-1" dirty="0" err="1">
                <a:solidFill>
                  <a:srgbClr val="004B87"/>
                </a:solidFill>
                <a:latin typeface="Calibri"/>
              </a:rPr>
              <a:t>problem</a:t>
            </a:r>
            <a:r>
              <a:rPr lang="pt-PT" sz="2400" spc="-1" dirty="0">
                <a:solidFill>
                  <a:srgbClr val="004B87"/>
                </a:solidFill>
                <a:latin typeface="Calibri"/>
              </a:rPr>
              <a:t> </a:t>
            </a:r>
            <a:r>
              <a:rPr lang="pt-PT" sz="2400" spc="-1" dirty="0" err="1">
                <a:solidFill>
                  <a:srgbClr val="004B87"/>
                </a:solidFill>
                <a:latin typeface="Calibri"/>
              </a:rPr>
              <a:t>of</a:t>
            </a:r>
            <a:r>
              <a:rPr lang="pt-PT" sz="2400" spc="-1" dirty="0">
                <a:solidFill>
                  <a:srgbClr val="004B87"/>
                </a:solidFill>
                <a:latin typeface="Calibri"/>
              </a:rPr>
              <a:t> CO</a:t>
            </a:r>
            <a:r>
              <a:rPr lang="pt-PT" sz="2400" spc="-1" baseline="-25000" dirty="0">
                <a:solidFill>
                  <a:srgbClr val="004B87"/>
                </a:solidFill>
                <a:latin typeface="Calibri"/>
              </a:rPr>
              <a:t>2</a:t>
            </a:r>
            <a:r>
              <a:rPr lang="pt-PT" sz="2400" spc="-1" dirty="0">
                <a:solidFill>
                  <a:srgbClr val="004B87"/>
                </a:solidFill>
                <a:latin typeface="Calibri"/>
              </a:rPr>
              <a:t> </a:t>
            </a:r>
            <a:r>
              <a:rPr lang="pt-PT" sz="2400" spc="-1" dirty="0" err="1">
                <a:solidFill>
                  <a:srgbClr val="004B87"/>
                </a:solidFill>
                <a:latin typeface="Calibri"/>
              </a:rPr>
              <a:t>emissions</a:t>
            </a:r>
            <a:r>
              <a:rPr lang="pt-PT" sz="2400" spc="-1" dirty="0">
                <a:solidFill>
                  <a:srgbClr val="004B87"/>
                </a:solidFill>
                <a:latin typeface="Calibri"/>
              </a:rPr>
              <a:t> in Portugal </a:t>
            </a:r>
            <a:r>
              <a:rPr lang="pt-PT" sz="2400" spc="-1" dirty="0" err="1">
                <a:solidFill>
                  <a:srgbClr val="004B87"/>
                </a:solidFill>
                <a:latin typeface="Calibri"/>
              </a:rPr>
              <a:t>and</a:t>
            </a:r>
            <a:r>
              <a:rPr lang="pt-PT" sz="2400" spc="-1" dirty="0">
                <a:solidFill>
                  <a:srgbClr val="004B87"/>
                </a:solidFill>
                <a:latin typeface="Calibri"/>
              </a:rPr>
              <a:t> </a:t>
            </a:r>
            <a:r>
              <a:rPr lang="pt-PT" sz="2400" spc="-1" dirty="0" err="1">
                <a:solidFill>
                  <a:srgbClr val="004B87"/>
                </a:solidFill>
                <a:latin typeface="Calibri"/>
              </a:rPr>
              <a:t>hopes</a:t>
            </a:r>
            <a:r>
              <a:rPr lang="pt-PT" sz="2400" spc="-1" dirty="0">
                <a:solidFill>
                  <a:srgbClr val="004B87"/>
                </a:solidFill>
                <a:latin typeface="Calibri"/>
              </a:rPr>
              <a:t> that </a:t>
            </a:r>
            <a:r>
              <a:rPr lang="pt-PT" sz="2400" spc="-1" dirty="0" err="1">
                <a:solidFill>
                  <a:srgbClr val="004B87"/>
                </a:solidFill>
                <a:latin typeface="Calibri"/>
              </a:rPr>
              <a:t>projects</a:t>
            </a:r>
            <a:r>
              <a:rPr lang="pt-PT" sz="2400" spc="-1" dirty="0">
                <a:solidFill>
                  <a:srgbClr val="004B87"/>
                </a:solidFill>
                <a:latin typeface="Calibri"/>
              </a:rPr>
              <a:t> </a:t>
            </a:r>
            <a:r>
              <a:rPr lang="pt-PT" sz="2400" spc="-1" dirty="0" err="1">
                <a:solidFill>
                  <a:srgbClr val="004B87"/>
                </a:solidFill>
                <a:latin typeface="Calibri"/>
              </a:rPr>
              <a:t>like</a:t>
            </a:r>
            <a:r>
              <a:rPr lang="pt-PT" sz="2400" spc="-1" dirty="0">
                <a:solidFill>
                  <a:srgbClr val="004B87"/>
                </a:solidFill>
                <a:latin typeface="Calibri"/>
              </a:rPr>
              <a:t> </a:t>
            </a:r>
            <a:r>
              <a:rPr lang="pt-PT" sz="2400" spc="-1" dirty="0" err="1">
                <a:solidFill>
                  <a:srgbClr val="004B87"/>
                </a:solidFill>
                <a:latin typeface="Calibri"/>
              </a:rPr>
              <a:t>this</a:t>
            </a:r>
            <a:r>
              <a:rPr lang="pt-PT" sz="2400" spc="-1" dirty="0">
                <a:solidFill>
                  <a:srgbClr val="004B87"/>
                </a:solidFill>
                <a:latin typeface="Calibri"/>
              </a:rPr>
              <a:t> </a:t>
            </a:r>
            <a:r>
              <a:rPr lang="pt-PT" sz="2400" spc="-1" dirty="0" err="1">
                <a:solidFill>
                  <a:srgbClr val="004B87"/>
                </a:solidFill>
                <a:latin typeface="Calibri"/>
              </a:rPr>
              <a:t>one</a:t>
            </a:r>
            <a:r>
              <a:rPr lang="pt-PT" sz="2400" spc="-1" dirty="0">
                <a:solidFill>
                  <a:srgbClr val="004B87"/>
                </a:solidFill>
                <a:latin typeface="Calibri"/>
              </a:rPr>
              <a:t> </a:t>
            </a:r>
            <a:r>
              <a:rPr lang="pt-PT" sz="2400" spc="-1" dirty="0" err="1">
                <a:solidFill>
                  <a:srgbClr val="004B87"/>
                </a:solidFill>
                <a:latin typeface="Calibri"/>
              </a:rPr>
              <a:t>may</a:t>
            </a:r>
            <a:r>
              <a:rPr lang="pt-PT" sz="2400" spc="-1" dirty="0">
                <a:solidFill>
                  <a:srgbClr val="004B87"/>
                </a:solidFill>
                <a:latin typeface="Calibri"/>
              </a:rPr>
              <a:t> </a:t>
            </a:r>
            <a:r>
              <a:rPr lang="pt-PT" sz="2400" spc="-1" dirty="0" err="1">
                <a:solidFill>
                  <a:srgbClr val="004B87"/>
                </a:solidFill>
                <a:latin typeface="Calibri"/>
              </a:rPr>
              <a:t>provide</a:t>
            </a:r>
            <a:r>
              <a:rPr lang="pt-PT" sz="2400" spc="-1" dirty="0">
                <a:solidFill>
                  <a:srgbClr val="004B87"/>
                </a:solidFill>
                <a:latin typeface="Calibri"/>
              </a:rPr>
              <a:t> </a:t>
            </a:r>
            <a:r>
              <a:rPr lang="pt-PT" sz="2400" spc="-1" dirty="0" err="1">
                <a:solidFill>
                  <a:srgbClr val="004B87"/>
                </a:solidFill>
                <a:latin typeface="Calibri"/>
              </a:rPr>
              <a:t>awareness</a:t>
            </a:r>
            <a:r>
              <a:rPr lang="pt-PT" sz="2400" spc="-1" dirty="0">
                <a:solidFill>
                  <a:srgbClr val="004B87"/>
                </a:solidFill>
                <a:latin typeface="Calibri"/>
              </a:rPr>
              <a:t> </a:t>
            </a:r>
            <a:r>
              <a:rPr lang="pt-PT" sz="2400" spc="-1" dirty="0" err="1">
                <a:solidFill>
                  <a:srgbClr val="004B87"/>
                </a:solidFill>
                <a:latin typeface="Calibri"/>
              </a:rPr>
              <a:t>and</a:t>
            </a:r>
            <a:r>
              <a:rPr lang="pt-PT" sz="2400" spc="-1" dirty="0">
                <a:solidFill>
                  <a:srgbClr val="004B87"/>
                </a:solidFill>
                <a:latin typeface="Calibri"/>
              </a:rPr>
              <a:t> </a:t>
            </a:r>
            <a:r>
              <a:rPr lang="pt-PT" sz="2400" spc="-1" dirty="0" err="1">
                <a:solidFill>
                  <a:srgbClr val="004B87"/>
                </a:solidFill>
                <a:latin typeface="Calibri"/>
              </a:rPr>
              <a:t>inspiration</a:t>
            </a:r>
            <a:r>
              <a:rPr lang="pt-PT" sz="2400" spc="-1" dirty="0">
                <a:solidFill>
                  <a:srgbClr val="004B87"/>
                </a:solidFill>
                <a:latin typeface="Calibri"/>
              </a:rPr>
              <a:t> to </a:t>
            </a:r>
            <a:r>
              <a:rPr lang="pt-PT" sz="2400" spc="-1" dirty="0" err="1">
                <a:solidFill>
                  <a:srgbClr val="004B87"/>
                </a:solidFill>
                <a:latin typeface="Calibri"/>
              </a:rPr>
              <a:t>create</a:t>
            </a:r>
            <a:r>
              <a:rPr lang="pt-PT" sz="2400" spc="-1" dirty="0">
                <a:solidFill>
                  <a:srgbClr val="004B87"/>
                </a:solidFill>
                <a:latin typeface="Calibri"/>
              </a:rPr>
              <a:t> more </a:t>
            </a:r>
            <a:r>
              <a:rPr lang="pt-PT" sz="2400" spc="-1" dirty="0" err="1">
                <a:solidFill>
                  <a:srgbClr val="004B87"/>
                </a:solidFill>
                <a:latin typeface="Calibri"/>
              </a:rPr>
              <a:t>innovative</a:t>
            </a:r>
            <a:r>
              <a:rPr lang="pt-PT" sz="2400" spc="-1" dirty="0">
                <a:solidFill>
                  <a:srgbClr val="004B87"/>
                </a:solidFill>
                <a:latin typeface="Calibri"/>
              </a:rPr>
              <a:t> </a:t>
            </a:r>
            <a:r>
              <a:rPr lang="pt-PT" sz="2400" spc="-1" dirty="0" err="1">
                <a:solidFill>
                  <a:srgbClr val="004B87"/>
                </a:solidFill>
                <a:latin typeface="Calibri"/>
              </a:rPr>
              <a:t>ideas</a:t>
            </a:r>
            <a:r>
              <a:rPr lang="pt-PT" sz="2400" spc="-1" dirty="0">
                <a:solidFill>
                  <a:srgbClr val="004B87"/>
                </a:solidFill>
                <a:latin typeface="Calibri"/>
              </a:rPr>
              <a:t> in </a:t>
            </a:r>
            <a:r>
              <a:rPr lang="pt-PT" sz="2400" spc="-1" dirty="0" err="1">
                <a:solidFill>
                  <a:srgbClr val="004B87"/>
                </a:solidFill>
                <a:latin typeface="Calibri"/>
              </a:rPr>
              <a:t>the</a:t>
            </a:r>
            <a:r>
              <a:rPr lang="pt-PT" sz="2400" spc="-1" dirty="0">
                <a:solidFill>
                  <a:srgbClr val="004B87"/>
                </a:solidFill>
                <a:latin typeface="Calibri"/>
              </a:rPr>
              <a:t> future.</a:t>
            </a:r>
            <a:endParaRPr lang="en-US" sz="2400" b="0" strike="noStrike" spc="-1" dirty="0">
              <a:latin typeface="Arial"/>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BACKGROUND</a:t>
            </a:r>
            <a:endParaRPr lang="en-US" sz="3600" b="0" strike="noStrike" spc="-1">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OBJECTIVES</a:t>
            </a:r>
            <a:endParaRPr lang="en-US" sz="3600" b="0" strike="noStrike" spc="-1">
              <a:latin typeface="Arial"/>
            </a:endParaRPr>
          </a:p>
        </p:txBody>
      </p:sp>
      <p:sp>
        <p:nvSpPr>
          <p:cNvPr id="58" name="CustomShape 12"/>
          <p:cNvSpPr/>
          <p:nvPr/>
        </p:nvSpPr>
        <p:spPr>
          <a:xfrm>
            <a:off x="1525680" y="5771880"/>
            <a:ext cx="5151240" cy="69985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strike="noStrike" spc="-1" dirty="0">
                <a:solidFill>
                  <a:srgbClr val="004B87"/>
                </a:solidFill>
                <a:latin typeface="Calibri"/>
              </a:rPr>
              <a:t>Energy consumption is a significant concern for colleges and universities, as these institutions often have large, complex campus systems that require a significant amount of energy to operate. In addition to the financial cost of this energy usage, it also has an environmental impact, as the burning of fossil fuels to generate electricity is a major source of carbon emissions. As such, many schools are looking for ways to reduce their energy consumption and become more sustainable. One potential solution to this problem is to create a "smarter" campus, using advanced technologies and strategies to optimize energy use and minimize waste.</a:t>
            </a:r>
            <a:endParaRPr lang="en-US" sz="2400" b="0" strike="noStrike" spc="-1" dirty="0">
              <a:latin typeface="Arial"/>
            </a:endParaRPr>
          </a:p>
        </p:txBody>
      </p:sp>
      <p:sp>
        <p:nvSpPr>
          <p:cNvPr id="59" name="CustomShape 13"/>
          <p:cNvSpPr/>
          <p:nvPr/>
        </p:nvSpPr>
        <p:spPr>
          <a:xfrm>
            <a:off x="7918200" y="12299400"/>
            <a:ext cx="5712120" cy="5459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err="1">
                <a:solidFill>
                  <a:srgbClr val="004B87"/>
                </a:solidFill>
                <a:latin typeface="Calibri"/>
              </a:rPr>
              <a:t>This</a:t>
            </a:r>
            <a:r>
              <a:rPr lang="pt-PT" sz="2400" b="0" strike="noStrike" spc="-1" dirty="0">
                <a:solidFill>
                  <a:srgbClr val="004B87"/>
                </a:solidFill>
                <a:latin typeface="Calibri"/>
              </a:rPr>
              <a:t> </a:t>
            </a:r>
            <a:r>
              <a:rPr lang="pt-PT" sz="2400" b="0" strike="noStrike" spc="-1" dirty="0" err="1">
                <a:solidFill>
                  <a:srgbClr val="004B87"/>
                </a:solidFill>
                <a:latin typeface="Calibri"/>
              </a:rPr>
              <a:t>system</a:t>
            </a:r>
            <a:r>
              <a:rPr lang="pt-PT" sz="2400" b="0" strike="noStrike" spc="-1" dirty="0">
                <a:solidFill>
                  <a:srgbClr val="004B87"/>
                </a:solidFill>
                <a:latin typeface="Calibri"/>
              </a:rPr>
              <a:t> </a:t>
            </a:r>
            <a:r>
              <a:rPr lang="pt-PT" sz="2400" b="0" strike="noStrike" spc="-1" dirty="0" err="1">
                <a:solidFill>
                  <a:srgbClr val="004B87"/>
                </a:solidFill>
                <a:latin typeface="Calibri"/>
              </a:rPr>
              <a:t>will</a:t>
            </a:r>
            <a:r>
              <a:rPr lang="pt-PT" sz="2400" b="0" strike="noStrike" spc="-1" dirty="0">
                <a:solidFill>
                  <a:srgbClr val="004B87"/>
                </a:solidFill>
                <a:latin typeface="Calibri"/>
              </a:rPr>
              <a:t> </a:t>
            </a:r>
            <a:r>
              <a:rPr lang="pt-PT" sz="2400" b="0" strike="noStrike" spc="-1" dirty="0" err="1">
                <a:solidFill>
                  <a:srgbClr val="004B87"/>
                </a:solidFill>
                <a:latin typeface="Calibri"/>
              </a:rPr>
              <a:t>be</a:t>
            </a:r>
            <a:r>
              <a:rPr lang="pt-PT" sz="2400" b="0" strike="noStrike" spc="-1" dirty="0">
                <a:solidFill>
                  <a:srgbClr val="004B87"/>
                </a:solidFill>
                <a:latin typeface="Calibri"/>
              </a:rPr>
              <a:t> </a:t>
            </a:r>
            <a:r>
              <a:rPr lang="pt-PT" sz="2400" b="0" strike="noStrike" spc="-1" dirty="0" err="1">
                <a:solidFill>
                  <a:srgbClr val="004B87"/>
                </a:solidFill>
                <a:latin typeface="Calibri"/>
              </a:rPr>
              <a:t>developed</a:t>
            </a:r>
            <a:r>
              <a:rPr lang="pt-PT" sz="2400" b="0" strike="noStrike" spc="-1" dirty="0">
                <a:solidFill>
                  <a:srgbClr val="004B87"/>
                </a:solidFill>
                <a:latin typeface="Calibri"/>
              </a:rPr>
              <a:t> </a:t>
            </a:r>
            <a:r>
              <a:rPr lang="pt-PT" sz="2400" b="0" strike="noStrike" spc="-1" dirty="0" err="1">
                <a:solidFill>
                  <a:srgbClr val="004B87"/>
                </a:solidFill>
                <a:latin typeface="Calibri"/>
              </a:rPr>
              <a:t>based</a:t>
            </a:r>
            <a:r>
              <a:rPr lang="pt-PT" sz="2400" b="0" strike="noStrike" spc="-1" dirty="0">
                <a:solidFill>
                  <a:srgbClr val="004B87"/>
                </a:solidFill>
                <a:latin typeface="Calibri"/>
              </a:rPr>
              <a:t> </a:t>
            </a:r>
            <a:r>
              <a:rPr lang="pt-PT" sz="2400" b="0" strike="noStrike" spc="-1" dirty="0" err="1">
                <a:solidFill>
                  <a:srgbClr val="004B87"/>
                </a:solidFill>
                <a:latin typeface="Calibri"/>
              </a:rPr>
              <a:t>on</a:t>
            </a:r>
            <a:r>
              <a:rPr lang="pt-PT" sz="2400" b="0" strike="noStrike" spc="-1" dirty="0">
                <a:solidFill>
                  <a:srgbClr val="004B87"/>
                </a:solidFill>
                <a:latin typeface="Calibri"/>
              </a:rPr>
              <a:t> </a:t>
            </a:r>
            <a:r>
              <a:rPr lang="pt-PT" sz="2400" b="0" strike="noStrike" spc="-1" dirty="0" err="1">
                <a:solidFill>
                  <a:srgbClr val="004B87"/>
                </a:solidFill>
                <a:latin typeface="Calibri"/>
              </a:rPr>
              <a:t>knowledge</a:t>
            </a:r>
            <a:r>
              <a:rPr lang="pt-PT" sz="2400" b="0" strike="noStrike" spc="-1" dirty="0">
                <a:solidFill>
                  <a:srgbClr val="004B87"/>
                </a:solidFill>
                <a:latin typeface="Calibri"/>
              </a:rPr>
              <a:t> </a:t>
            </a:r>
            <a:r>
              <a:rPr lang="pt-PT" sz="2400" b="0" strike="noStrike" spc="-1" dirty="0" err="1">
                <a:solidFill>
                  <a:srgbClr val="004B87"/>
                </a:solidFill>
                <a:latin typeface="Calibri"/>
              </a:rPr>
              <a:t>obtained</a:t>
            </a:r>
            <a:r>
              <a:rPr lang="pt-PT" sz="2400" b="0" strike="noStrike" spc="-1" dirty="0">
                <a:solidFill>
                  <a:srgbClr val="004B87"/>
                </a:solidFill>
                <a:latin typeface="Calibri"/>
              </a:rPr>
              <a:t> in </a:t>
            </a:r>
            <a:r>
              <a:rPr lang="pt-PT" sz="2400" b="0" strike="noStrike" spc="-1" dirty="0" err="1">
                <a:solidFill>
                  <a:srgbClr val="004B87"/>
                </a:solidFill>
                <a:latin typeface="Calibri"/>
              </a:rPr>
              <a:t>multiple</a:t>
            </a:r>
            <a:r>
              <a:rPr lang="pt-PT" sz="2400" b="0" strike="noStrike" spc="-1" dirty="0">
                <a:solidFill>
                  <a:srgbClr val="004B87"/>
                </a:solidFill>
                <a:latin typeface="Calibri"/>
              </a:rPr>
              <a:t> </a:t>
            </a:r>
            <a:r>
              <a:rPr lang="pt-PT" sz="2400" b="0" strike="noStrike" spc="-1" dirty="0" err="1">
                <a:solidFill>
                  <a:srgbClr val="004B87"/>
                </a:solidFill>
                <a:latin typeface="Calibri"/>
              </a:rPr>
              <a:t>engineering</a:t>
            </a:r>
            <a:r>
              <a:rPr lang="pt-PT" sz="2400" b="0" strike="noStrike" spc="-1" dirty="0">
                <a:solidFill>
                  <a:srgbClr val="004B87"/>
                </a:solidFill>
                <a:latin typeface="Calibri"/>
              </a:rPr>
              <a:t> classes, </a:t>
            </a:r>
            <a:r>
              <a:rPr lang="pt-PT" sz="2400" b="0" strike="noStrike" spc="-1" dirty="0" err="1">
                <a:solidFill>
                  <a:srgbClr val="004B87"/>
                </a:solidFill>
                <a:latin typeface="Calibri"/>
              </a:rPr>
              <a:t>such</a:t>
            </a:r>
            <a:r>
              <a:rPr lang="pt-PT" sz="2400" b="0" strike="noStrike" spc="-1" dirty="0">
                <a:solidFill>
                  <a:srgbClr val="004B87"/>
                </a:solidFill>
                <a:latin typeface="Calibri"/>
              </a:rPr>
              <a:t> as </a:t>
            </a:r>
            <a:r>
              <a:rPr lang="pt-PT" sz="2400" b="0" strike="noStrike" spc="-1" dirty="0" err="1">
                <a:solidFill>
                  <a:srgbClr val="004B87"/>
                </a:solidFill>
                <a:latin typeface="Calibri"/>
              </a:rPr>
              <a:t>Embed</a:t>
            </a:r>
            <a:r>
              <a:rPr lang="pt-PT" sz="2400" b="0" strike="noStrike" spc="-1" dirty="0">
                <a:solidFill>
                  <a:srgbClr val="004B87"/>
                </a:solidFill>
                <a:latin typeface="Calibri"/>
              </a:rPr>
              <a:t> </a:t>
            </a:r>
            <a:r>
              <a:rPr lang="pt-PT" sz="2400" b="0" strike="noStrike" spc="-1" dirty="0" err="1">
                <a:solidFill>
                  <a:srgbClr val="004B87"/>
                </a:solidFill>
                <a:latin typeface="Calibri"/>
              </a:rPr>
              <a:t>Systems</a:t>
            </a:r>
            <a:r>
              <a:rPr lang="pt-PT" sz="2400" b="0" strike="noStrike" spc="-1" dirty="0">
                <a:solidFill>
                  <a:srgbClr val="004B87"/>
                </a:solidFill>
                <a:latin typeface="Calibri"/>
              </a:rPr>
              <a:t> &amp; Real Time, </a:t>
            </a:r>
            <a:r>
              <a:rPr lang="pt-PT" sz="2400" b="0" strike="noStrike" spc="-1" dirty="0" err="1">
                <a:solidFill>
                  <a:srgbClr val="004B87"/>
                </a:solidFill>
                <a:latin typeface="Calibri"/>
              </a:rPr>
              <a:t>Information</a:t>
            </a:r>
            <a:r>
              <a:rPr lang="pt-PT" sz="2400" b="0" strike="noStrike" spc="-1" dirty="0">
                <a:solidFill>
                  <a:srgbClr val="004B87"/>
                </a:solidFill>
                <a:latin typeface="Calibri"/>
              </a:rPr>
              <a:t> </a:t>
            </a:r>
            <a:r>
              <a:rPr lang="pt-PT" sz="2400" b="0" strike="noStrike" spc="-1" dirty="0" err="1">
                <a:solidFill>
                  <a:srgbClr val="004B87"/>
                </a:solidFill>
                <a:latin typeface="Calibri"/>
              </a:rPr>
              <a:t>Systems</a:t>
            </a:r>
            <a:r>
              <a:rPr lang="pt-PT" sz="2400" b="0" strike="noStrike" spc="-1" dirty="0">
                <a:solidFill>
                  <a:srgbClr val="004B87"/>
                </a:solidFill>
                <a:latin typeface="Calibri"/>
              </a:rPr>
              <a:t> </a:t>
            </a:r>
            <a:r>
              <a:rPr lang="pt-PT" sz="2400" b="0" strike="noStrike" spc="-1" dirty="0" err="1">
                <a:solidFill>
                  <a:srgbClr val="004B87"/>
                </a:solidFill>
                <a:latin typeface="Calibri"/>
              </a:rPr>
              <a:t>Integration</a:t>
            </a:r>
            <a:r>
              <a:rPr lang="pt-PT" sz="2400" spc="-1" dirty="0">
                <a:solidFill>
                  <a:srgbClr val="004B87"/>
                </a:solidFill>
                <a:latin typeface="Calibri"/>
              </a:rPr>
              <a:t> </a:t>
            </a:r>
            <a:r>
              <a:rPr lang="pt-PT" sz="2400" spc="-1" dirty="0" err="1">
                <a:solidFill>
                  <a:srgbClr val="004B87"/>
                </a:solidFill>
                <a:latin typeface="Calibri"/>
              </a:rPr>
              <a:t>and</a:t>
            </a:r>
            <a:r>
              <a:rPr lang="pt-PT" sz="2400" b="0" strike="noStrike" spc="-1" dirty="0">
                <a:solidFill>
                  <a:srgbClr val="004B87"/>
                </a:solidFill>
                <a:latin typeface="Calibri"/>
              </a:rPr>
              <a:t> Mobile </a:t>
            </a:r>
            <a:r>
              <a:rPr lang="pt-PT" sz="2400" b="0" strike="noStrike" spc="-1" dirty="0" err="1">
                <a:solidFill>
                  <a:srgbClr val="004B87"/>
                </a:solidFill>
                <a:latin typeface="Calibri"/>
              </a:rPr>
              <a:t>Devices</a:t>
            </a:r>
            <a:r>
              <a:rPr lang="pt-PT" sz="2400" b="0" strike="noStrike" spc="-1" dirty="0">
                <a:solidFill>
                  <a:srgbClr val="004B87"/>
                </a:solidFill>
                <a:latin typeface="Calibri"/>
              </a:rPr>
              <a:t> </a:t>
            </a:r>
            <a:r>
              <a:rPr lang="pt-PT" sz="2400" b="0" strike="noStrike" spc="-1" dirty="0" err="1">
                <a:solidFill>
                  <a:srgbClr val="004B87"/>
                </a:solidFill>
                <a:latin typeface="Calibri"/>
              </a:rPr>
              <a:t>Programming</a:t>
            </a:r>
            <a:r>
              <a:rPr lang="pt-PT" sz="2400" b="0" strike="noStrike" spc="-1" dirty="0">
                <a:solidFill>
                  <a:srgbClr val="004B87"/>
                </a:solidFill>
                <a:latin typeface="Calibri"/>
              </a:rPr>
              <a:t>. </a:t>
            </a:r>
            <a:r>
              <a:rPr lang="pt-PT" sz="2400" b="0" strike="noStrike" spc="-1" dirty="0" err="1">
                <a:solidFill>
                  <a:srgbClr val="004B87"/>
                </a:solidFill>
                <a:latin typeface="Calibri"/>
              </a:rPr>
              <a:t>Our</a:t>
            </a:r>
            <a:r>
              <a:rPr lang="pt-PT" sz="2400" b="0" strike="noStrike" spc="-1" dirty="0">
                <a:solidFill>
                  <a:srgbClr val="004B87"/>
                </a:solidFill>
                <a:latin typeface="Calibri"/>
              </a:rPr>
              <a:t> team </a:t>
            </a:r>
            <a:r>
              <a:rPr lang="pt-PT" sz="2400" b="0" strike="noStrike" spc="-1" dirty="0" err="1">
                <a:solidFill>
                  <a:srgbClr val="004B87"/>
                </a:solidFill>
                <a:latin typeface="Calibri"/>
              </a:rPr>
              <a:t>developed</a:t>
            </a:r>
            <a:r>
              <a:rPr lang="pt-PT" sz="2400" b="0" strike="noStrike" spc="-1" dirty="0">
                <a:solidFill>
                  <a:srgbClr val="004B87"/>
                </a:solidFill>
                <a:latin typeface="Calibri"/>
              </a:rPr>
              <a:t> </a:t>
            </a:r>
            <a:r>
              <a:rPr lang="pt-PT" sz="2400" b="0" strike="noStrike" spc="-1" dirty="0" err="1">
                <a:solidFill>
                  <a:srgbClr val="004B87"/>
                </a:solidFill>
                <a:latin typeface="Calibri"/>
              </a:rPr>
              <a:t>several</a:t>
            </a:r>
            <a:r>
              <a:rPr lang="pt-PT" sz="2400" b="0" strike="noStrike" spc="-1" dirty="0">
                <a:solidFill>
                  <a:srgbClr val="004B87"/>
                </a:solidFill>
                <a:latin typeface="Calibri"/>
              </a:rPr>
              <a:t> </a:t>
            </a:r>
            <a:r>
              <a:rPr lang="pt-PT" sz="2400" b="0" strike="noStrike" spc="-1" dirty="0" err="1">
                <a:solidFill>
                  <a:srgbClr val="004B87"/>
                </a:solidFill>
                <a:latin typeface="Calibri"/>
              </a:rPr>
              <a:t>diagrams</a:t>
            </a:r>
            <a:r>
              <a:rPr lang="pt-PT" sz="2400" b="0" strike="noStrike" spc="-1" dirty="0">
                <a:solidFill>
                  <a:srgbClr val="004B87"/>
                </a:solidFill>
                <a:latin typeface="Calibri"/>
              </a:rPr>
              <a:t> that </a:t>
            </a:r>
            <a:r>
              <a:rPr lang="pt-PT" sz="2400" b="0" strike="noStrike" spc="-1" dirty="0" err="1">
                <a:solidFill>
                  <a:srgbClr val="004B87"/>
                </a:solidFill>
                <a:latin typeface="Calibri"/>
              </a:rPr>
              <a:t>aim</a:t>
            </a:r>
            <a:r>
              <a:rPr lang="pt-PT" sz="2400" b="0" strike="noStrike" spc="-1" dirty="0">
                <a:solidFill>
                  <a:srgbClr val="004B87"/>
                </a:solidFill>
                <a:latin typeface="Calibri"/>
              </a:rPr>
              <a:t> to </a:t>
            </a:r>
            <a:r>
              <a:rPr lang="pt-PT" sz="2400" b="0" strike="noStrike" spc="-1" dirty="0" err="1">
                <a:solidFill>
                  <a:srgbClr val="004B87"/>
                </a:solidFill>
                <a:latin typeface="Calibri"/>
              </a:rPr>
              <a:t>guide</a:t>
            </a:r>
            <a:r>
              <a:rPr lang="pt-PT" sz="2400" b="0" strike="noStrike" spc="-1" dirty="0">
                <a:solidFill>
                  <a:srgbClr val="004B87"/>
                </a:solidFill>
                <a:latin typeface="Calibri"/>
              </a:rPr>
              <a:t> </a:t>
            </a:r>
            <a:r>
              <a:rPr lang="pt-PT" sz="2400" b="0" strike="noStrike" spc="-1" dirty="0" err="1">
                <a:solidFill>
                  <a:srgbClr val="004B87"/>
                </a:solidFill>
                <a:latin typeface="Calibri"/>
              </a:rPr>
              <a:t>us</a:t>
            </a:r>
            <a:r>
              <a:rPr lang="pt-PT" sz="2400" b="0" strike="noStrike" spc="-1" dirty="0">
                <a:solidFill>
                  <a:srgbClr val="004B87"/>
                </a:solidFill>
                <a:latin typeface="Calibri"/>
              </a:rPr>
              <a:t> in </a:t>
            </a:r>
            <a:r>
              <a:rPr lang="pt-PT" sz="2400" b="0" strike="noStrike" spc="-1" dirty="0" err="1">
                <a:solidFill>
                  <a:srgbClr val="004B87"/>
                </a:solidFill>
                <a:latin typeface="Calibri"/>
              </a:rPr>
              <a:t>every</a:t>
            </a:r>
            <a:r>
              <a:rPr lang="pt-PT" sz="2400" b="0" strike="noStrike" spc="-1" dirty="0">
                <a:solidFill>
                  <a:srgbClr val="004B87"/>
                </a:solidFill>
                <a:latin typeface="Calibri"/>
              </a:rPr>
              <a:t> step </a:t>
            </a:r>
            <a:r>
              <a:rPr lang="pt-PT" sz="2400" b="0" strike="noStrike" spc="-1" dirty="0" err="1">
                <a:solidFill>
                  <a:srgbClr val="004B87"/>
                </a:solidFill>
                <a:latin typeface="Calibri"/>
              </a:rPr>
              <a:t>of</a:t>
            </a:r>
            <a:r>
              <a:rPr lang="pt-PT" sz="2400" b="0" strike="noStrike" spc="-1" dirty="0">
                <a:solidFill>
                  <a:srgbClr val="004B87"/>
                </a:solidFill>
                <a:latin typeface="Calibri"/>
              </a:rPr>
              <a:t> </a:t>
            </a:r>
            <a:r>
              <a:rPr lang="pt-PT" sz="2400" b="0" strike="noStrike" spc="-1" dirty="0" err="1">
                <a:solidFill>
                  <a:srgbClr val="004B87"/>
                </a:solidFill>
                <a:latin typeface="Calibri"/>
              </a:rPr>
              <a:t>this</a:t>
            </a:r>
            <a:r>
              <a:rPr lang="pt-PT" sz="2400" b="0" strike="noStrike" spc="-1" dirty="0">
                <a:solidFill>
                  <a:srgbClr val="004B87"/>
                </a:solidFill>
                <a:latin typeface="Calibri"/>
              </a:rPr>
              <a:t> </a:t>
            </a:r>
            <a:r>
              <a:rPr lang="pt-PT" sz="2400" b="0" strike="noStrike" spc="-1" dirty="0" err="1">
                <a:solidFill>
                  <a:srgbClr val="004B87"/>
                </a:solidFill>
                <a:latin typeface="Calibri"/>
              </a:rPr>
              <a:t>project</a:t>
            </a:r>
            <a:r>
              <a:rPr lang="pt-PT" sz="2400" b="0" strike="noStrike" spc="-1" dirty="0">
                <a:solidFill>
                  <a:srgbClr val="004B87"/>
                </a:solidFill>
                <a:latin typeface="Calibri"/>
              </a:rPr>
              <a:t>. </a:t>
            </a:r>
            <a:r>
              <a:rPr lang="pt-PT" sz="2400" b="0" strike="noStrike" spc="-1" dirty="0" err="1">
                <a:solidFill>
                  <a:srgbClr val="004B87"/>
                </a:solidFill>
                <a:latin typeface="Calibri"/>
              </a:rPr>
              <a:t>Each</a:t>
            </a:r>
            <a:r>
              <a:rPr lang="pt-PT" sz="2400" b="0" strike="noStrike" spc="-1" dirty="0">
                <a:solidFill>
                  <a:srgbClr val="004B87"/>
                </a:solidFill>
                <a:latin typeface="Calibri"/>
              </a:rPr>
              <a:t> team </a:t>
            </a:r>
            <a:r>
              <a:rPr lang="pt-PT" sz="2400" b="0" strike="noStrike" spc="-1" dirty="0" err="1">
                <a:solidFill>
                  <a:srgbClr val="004B87"/>
                </a:solidFill>
                <a:latin typeface="Calibri"/>
              </a:rPr>
              <a:t>member</a:t>
            </a:r>
            <a:r>
              <a:rPr lang="pt-PT" sz="2400" b="0" strike="noStrike" spc="-1" dirty="0">
                <a:solidFill>
                  <a:srgbClr val="004B87"/>
                </a:solidFill>
                <a:latin typeface="Calibri"/>
              </a:rPr>
              <a:t> is </a:t>
            </a:r>
            <a:r>
              <a:rPr lang="pt-PT" sz="2400" b="0" strike="noStrike" spc="-1" dirty="0" err="1">
                <a:solidFill>
                  <a:srgbClr val="004B87"/>
                </a:solidFill>
                <a:latin typeface="Calibri"/>
              </a:rPr>
              <a:t>giving</a:t>
            </a:r>
            <a:r>
              <a:rPr lang="pt-PT" sz="2400" b="0" strike="noStrike" spc="-1" dirty="0">
                <a:solidFill>
                  <a:srgbClr val="004B87"/>
                </a:solidFill>
                <a:latin typeface="Calibri"/>
              </a:rPr>
              <a:t> </a:t>
            </a:r>
            <a:r>
              <a:rPr lang="pt-PT" sz="2400" b="0" strike="noStrike" spc="-1" dirty="0" err="1">
                <a:solidFill>
                  <a:srgbClr val="004B87"/>
                </a:solidFill>
                <a:latin typeface="Calibri"/>
              </a:rPr>
              <a:t>their</a:t>
            </a:r>
            <a:r>
              <a:rPr lang="pt-PT" sz="2400" b="0" strike="noStrike" spc="-1" dirty="0">
                <a:solidFill>
                  <a:srgbClr val="004B87"/>
                </a:solidFill>
                <a:latin typeface="Calibri"/>
              </a:rPr>
              <a:t> </a:t>
            </a:r>
            <a:r>
              <a:rPr lang="pt-PT" sz="2400" b="0" strike="noStrike" spc="-1" dirty="0" err="1">
                <a:solidFill>
                  <a:srgbClr val="004B87"/>
                </a:solidFill>
                <a:latin typeface="Calibri"/>
              </a:rPr>
              <a:t>contribution</a:t>
            </a:r>
            <a:r>
              <a:rPr lang="pt-PT" sz="2400" b="0" strike="noStrike" spc="-1" dirty="0">
                <a:solidFill>
                  <a:srgbClr val="004B87"/>
                </a:solidFill>
                <a:latin typeface="Calibri"/>
              </a:rPr>
              <a:t> </a:t>
            </a:r>
            <a:r>
              <a:rPr lang="pt-PT" sz="2400" b="0" strike="noStrike" spc="-1" dirty="0" err="1">
                <a:solidFill>
                  <a:srgbClr val="004B87"/>
                </a:solidFill>
                <a:latin typeface="Calibri"/>
              </a:rPr>
              <a:t>based</a:t>
            </a:r>
            <a:r>
              <a:rPr lang="pt-PT" sz="2400" b="0" strike="noStrike" spc="-1" dirty="0">
                <a:solidFill>
                  <a:srgbClr val="004B87"/>
                </a:solidFill>
                <a:latin typeface="Calibri"/>
              </a:rPr>
              <a:t> </a:t>
            </a:r>
            <a:r>
              <a:rPr lang="pt-PT" sz="2400" b="0" strike="noStrike" spc="-1" dirty="0" err="1">
                <a:solidFill>
                  <a:srgbClr val="004B87"/>
                </a:solidFill>
                <a:latin typeface="Calibri"/>
              </a:rPr>
              <a:t>on</a:t>
            </a:r>
            <a:r>
              <a:rPr lang="pt-PT" sz="2400" b="0" strike="noStrike" spc="-1" dirty="0">
                <a:solidFill>
                  <a:srgbClr val="004B87"/>
                </a:solidFill>
                <a:latin typeface="Calibri"/>
              </a:rPr>
              <a:t> </a:t>
            </a:r>
            <a:r>
              <a:rPr lang="pt-PT" sz="2400" b="0" strike="noStrike" spc="-1" dirty="0" err="1">
                <a:solidFill>
                  <a:srgbClr val="004B87"/>
                </a:solidFill>
                <a:latin typeface="Calibri"/>
              </a:rPr>
              <a:t>the</a:t>
            </a:r>
            <a:r>
              <a:rPr lang="pt-PT" sz="2400" b="0" strike="noStrike" spc="-1" dirty="0">
                <a:solidFill>
                  <a:srgbClr val="004B87"/>
                </a:solidFill>
                <a:latin typeface="Calibri"/>
              </a:rPr>
              <a:t> original </a:t>
            </a:r>
            <a:r>
              <a:rPr lang="pt-PT" sz="2400" b="0" strike="noStrike" spc="-1" dirty="0" err="1">
                <a:solidFill>
                  <a:srgbClr val="004B87"/>
                </a:solidFill>
                <a:latin typeface="Calibri"/>
              </a:rPr>
              <a:t>task</a:t>
            </a:r>
            <a:r>
              <a:rPr lang="pt-PT" sz="2400" b="0" strike="noStrike" spc="-1" dirty="0">
                <a:solidFill>
                  <a:srgbClr val="004B87"/>
                </a:solidFill>
                <a:latin typeface="Calibri"/>
              </a:rPr>
              <a:t> </a:t>
            </a:r>
            <a:r>
              <a:rPr lang="pt-PT" sz="2400" b="0" strike="noStrike" spc="-1" dirty="0" err="1">
                <a:solidFill>
                  <a:srgbClr val="004B87"/>
                </a:solidFill>
                <a:latin typeface="Calibri"/>
              </a:rPr>
              <a:t>plan</a:t>
            </a:r>
            <a:r>
              <a:rPr lang="pt-PT" sz="2400" b="0" strike="noStrike" spc="-1" dirty="0">
                <a:solidFill>
                  <a:srgbClr val="004B87"/>
                </a:solidFill>
                <a:latin typeface="Calibri"/>
              </a:rPr>
              <a:t> </a:t>
            </a:r>
            <a:r>
              <a:rPr lang="pt-PT" sz="2400" b="0" strike="noStrike" spc="-1" dirty="0" err="1">
                <a:solidFill>
                  <a:srgbClr val="004B87"/>
                </a:solidFill>
                <a:latin typeface="Calibri"/>
              </a:rPr>
              <a:t>created</a:t>
            </a:r>
            <a:r>
              <a:rPr lang="pt-PT" sz="2400" b="0" strike="noStrike" spc="-1" dirty="0">
                <a:solidFill>
                  <a:srgbClr val="004B87"/>
                </a:solidFill>
                <a:latin typeface="Calibri"/>
              </a:rPr>
              <a:t> to </a:t>
            </a:r>
            <a:r>
              <a:rPr lang="pt-PT" sz="2400" b="0" strike="noStrike" spc="-1" dirty="0" err="1">
                <a:solidFill>
                  <a:srgbClr val="004B87"/>
                </a:solidFill>
                <a:latin typeface="Calibri"/>
              </a:rPr>
              <a:t>ensure</a:t>
            </a:r>
            <a:r>
              <a:rPr lang="pt-PT" sz="2400" b="0" strike="noStrike" spc="-1" dirty="0">
                <a:solidFill>
                  <a:srgbClr val="004B87"/>
                </a:solidFill>
                <a:latin typeface="Calibri"/>
              </a:rPr>
              <a:t> a </a:t>
            </a:r>
            <a:r>
              <a:rPr lang="pt-PT" sz="2400" b="0" strike="noStrike" spc="-1" dirty="0" err="1">
                <a:solidFill>
                  <a:srgbClr val="004B87"/>
                </a:solidFill>
                <a:latin typeface="Calibri"/>
              </a:rPr>
              <a:t>flawless</a:t>
            </a:r>
            <a:r>
              <a:rPr lang="pt-PT" sz="2400" b="0" strike="noStrike" spc="-1" dirty="0">
                <a:solidFill>
                  <a:srgbClr val="004B87"/>
                </a:solidFill>
                <a:latin typeface="Calibri"/>
              </a:rPr>
              <a:t> </a:t>
            </a:r>
            <a:r>
              <a:rPr lang="pt-PT" sz="2400" b="0" strike="noStrike" spc="-1" dirty="0" err="1">
                <a:solidFill>
                  <a:srgbClr val="004B87"/>
                </a:solidFill>
                <a:latin typeface="Calibri"/>
              </a:rPr>
              <a:t>process</a:t>
            </a:r>
            <a:r>
              <a:rPr lang="pt-PT" sz="2400" b="0" strike="noStrike" spc="-1" dirty="0">
                <a:solidFill>
                  <a:srgbClr val="004B87"/>
                </a:solidFill>
                <a:latin typeface="Calibri"/>
              </a:rPr>
              <a:t> </a:t>
            </a:r>
            <a:r>
              <a:rPr lang="pt-PT" sz="2400" b="0" strike="noStrike" spc="-1" dirty="0" err="1">
                <a:solidFill>
                  <a:srgbClr val="004B87"/>
                </a:solidFill>
                <a:latin typeface="Calibri"/>
              </a:rPr>
              <a:t>and</a:t>
            </a:r>
            <a:r>
              <a:rPr lang="pt-PT" sz="2400" b="0" strike="noStrike" spc="-1" dirty="0">
                <a:solidFill>
                  <a:srgbClr val="004B87"/>
                </a:solidFill>
                <a:latin typeface="Calibri"/>
              </a:rPr>
              <a:t> </a:t>
            </a:r>
            <a:r>
              <a:rPr lang="pt-PT" sz="2400" b="0" strike="noStrike" spc="-1" dirty="0" err="1">
                <a:solidFill>
                  <a:srgbClr val="004B87"/>
                </a:solidFill>
                <a:latin typeface="Calibri"/>
              </a:rPr>
              <a:t>meet</a:t>
            </a:r>
            <a:r>
              <a:rPr lang="pt-PT" sz="2400" b="0" strike="noStrike" spc="-1" dirty="0">
                <a:solidFill>
                  <a:srgbClr val="004B87"/>
                </a:solidFill>
                <a:latin typeface="Calibri"/>
              </a:rPr>
              <a:t> </a:t>
            </a:r>
            <a:r>
              <a:rPr lang="pt-PT" sz="2400" b="0" strike="noStrike" spc="-1" dirty="0" err="1">
                <a:solidFill>
                  <a:srgbClr val="004B87"/>
                </a:solidFill>
                <a:latin typeface="Calibri"/>
              </a:rPr>
              <a:t>the</a:t>
            </a:r>
            <a:r>
              <a:rPr lang="pt-PT" sz="2400" b="0" strike="noStrike" spc="-1" dirty="0">
                <a:solidFill>
                  <a:srgbClr val="004B87"/>
                </a:solidFill>
                <a:latin typeface="Calibri"/>
              </a:rPr>
              <a:t> </a:t>
            </a:r>
            <a:r>
              <a:rPr lang="pt-PT" sz="2400" b="0" strike="noStrike" spc="-1" dirty="0" err="1">
                <a:solidFill>
                  <a:srgbClr val="004B87"/>
                </a:solidFill>
                <a:latin typeface="Calibri"/>
              </a:rPr>
              <a:t>strong</a:t>
            </a:r>
            <a:r>
              <a:rPr lang="pt-PT" sz="2400" b="0" strike="noStrike" spc="-1" dirty="0">
                <a:solidFill>
                  <a:srgbClr val="004B87"/>
                </a:solidFill>
                <a:latin typeface="Calibri"/>
              </a:rPr>
              <a:t> </a:t>
            </a:r>
            <a:r>
              <a:rPr lang="pt-PT" sz="2400" b="0" strike="noStrike" spc="-1" dirty="0" err="1">
                <a:solidFill>
                  <a:srgbClr val="004B87"/>
                </a:solidFill>
                <a:latin typeface="Calibri"/>
              </a:rPr>
              <a:t>suit</a:t>
            </a:r>
            <a:r>
              <a:rPr lang="pt-PT" sz="2400" b="0" strike="noStrike" spc="-1" dirty="0">
                <a:solidFill>
                  <a:srgbClr val="004B87"/>
                </a:solidFill>
                <a:latin typeface="Calibri"/>
              </a:rPr>
              <a:t> </a:t>
            </a:r>
            <a:r>
              <a:rPr lang="pt-PT" sz="2400" b="0" strike="noStrike" spc="-1" dirty="0" err="1">
                <a:solidFill>
                  <a:srgbClr val="004B87"/>
                </a:solidFill>
                <a:latin typeface="Calibri"/>
              </a:rPr>
              <a:t>of</a:t>
            </a:r>
            <a:r>
              <a:rPr lang="pt-PT" sz="2400" b="0" strike="noStrike" spc="-1" dirty="0">
                <a:solidFill>
                  <a:srgbClr val="004B87"/>
                </a:solidFill>
                <a:latin typeface="Calibri"/>
              </a:rPr>
              <a:t> </a:t>
            </a:r>
            <a:r>
              <a:rPr lang="pt-PT" sz="2400" b="0" strike="noStrike" spc="-1" dirty="0" err="1">
                <a:solidFill>
                  <a:srgbClr val="004B87"/>
                </a:solidFill>
                <a:latin typeface="Calibri"/>
              </a:rPr>
              <a:t>every</a:t>
            </a:r>
            <a:r>
              <a:rPr lang="pt-PT" sz="2400" b="0" strike="noStrike" spc="-1" dirty="0">
                <a:solidFill>
                  <a:srgbClr val="004B87"/>
                </a:solidFill>
                <a:latin typeface="Calibri"/>
              </a:rPr>
              <a:t> </a:t>
            </a:r>
            <a:r>
              <a:rPr lang="pt-PT" sz="2400" b="0" strike="noStrike" spc="-1" dirty="0" err="1">
                <a:solidFill>
                  <a:srgbClr val="004B87"/>
                </a:solidFill>
                <a:latin typeface="Calibri"/>
              </a:rPr>
              <a:t>member</a:t>
            </a:r>
            <a:r>
              <a:rPr lang="pt-PT" sz="2400" b="0" strike="noStrike" spc="-1" dirty="0">
                <a:solidFill>
                  <a:srgbClr val="004B87"/>
                </a:solidFill>
                <a:latin typeface="Calibri"/>
              </a:rPr>
              <a:t>. </a:t>
            </a:r>
            <a:r>
              <a:rPr lang="pt-PT" sz="2400" b="0" strike="noStrike" spc="-1" dirty="0" err="1">
                <a:solidFill>
                  <a:srgbClr val="004B87"/>
                </a:solidFill>
                <a:latin typeface="Calibri"/>
              </a:rPr>
              <a:t>Alongside</a:t>
            </a:r>
            <a:r>
              <a:rPr lang="pt-PT" sz="2400" b="0" strike="noStrike" spc="-1" dirty="0">
                <a:solidFill>
                  <a:srgbClr val="004B87"/>
                </a:solidFill>
                <a:latin typeface="Calibri"/>
              </a:rPr>
              <a:t> </a:t>
            </a:r>
            <a:r>
              <a:rPr lang="pt-PT" sz="2400" b="0" strike="noStrike" spc="-1" dirty="0" err="1">
                <a:solidFill>
                  <a:srgbClr val="004B87"/>
                </a:solidFill>
                <a:latin typeface="Calibri"/>
              </a:rPr>
              <a:t>several</a:t>
            </a:r>
            <a:r>
              <a:rPr lang="pt-PT" sz="2400" b="0" strike="noStrike" spc="-1" dirty="0">
                <a:solidFill>
                  <a:srgbClr val="004B87"/>
                </a:solidFill>
                <a:latin typeface="Calibri"/>
              </a:rPr>
              <a:t> brainstorming meetings, </a:t>
            </a:r>
            <a:r>
              <a:rPr lang="pt-PT" sz="2400" b="0" strike="noStrike" spc="-1" dirty="0" err="1">
                <a:solidFill>
                  <a:srgbClr val="004B87"/>
                </a:solidFill>
                <a:latin typeface="Calibri"/>
              </a:rPr>
              <a:t>our</a:t>
            </a:r>
            <a:r>
              <a:rPr lang="pt-PT" sz="2400" b="0" strike="noStrike" spc="-1" dirty="0">
                <a:solidFill>
                  <a:srgbClr val="004B87"/>
                </a:solidFill>
                <a:latin typeface="Calibri"/>
              </a:rPr>
              <a:t> team </a:t>
            </a:r>
            <a:r>
              <a:rPr lang="pt-PT" sz="2400" b="0" strike="noStrike" spc="-1" dirty="0" err="1">
                <a:solidFill>
                  <a:srgbClr val="004B87"/>
                </a:solidFill>
                <a:latin typeface="Calibri"/>
              </a:rPr>
              <a:t>get</a:t>
            </a:r>
            <a:r>
              <a:rPr lang="pt-PT" sz="2400" b="0" strike="noStrike" spc="-1" dirty="0">
                <a:solidFill>
                  <a:srgbClr val="004B87"/>
                </a:solidFill>
                <a:latin typeface="Calibri"/>
              </a:rPr>
              <a:t> </a:t>
            </a:r>
            <a:r>
              <a:rPr lang="pt-PT" sz="2400" b="0" strike="noStrike" spc="-1" dirty="0" err="1">
                <a:solidFill>
                  <a:srgbClr val="004B87"/>
                </a:solidFill>
                <a:latin typeface="Calibri"/>
              </a:rPr>
              <a:t>together</a:t>
            </a:r>
            <a:r>
              <a:rPr lang="pt-PT" sz="2400" b="0" strike="noStrike" spc="-1" dirty="0">
                <a:solidFill>
                  <a:srgbClr val="004B87"/>
                </a:solidFill>
                <a:latin typeface="Calibri"/>
              </a:rPr>
              <a:t> </a:t>
            </a:r>
            <a:r>
              <a:rPr lang="pt-PT" sz="2400" b="0" strike="noStrike" spc="-1" dirty="0" err="1">
                <a:solidFill>
                  <a:srgbClr val="004B87"/>
                </a:solidFill>
                <a:latin typeface="Calibri"/>
              </a:rPr>
              <a:t>twice</a:t>
            </a:r>
            <a:r>
              <a:rPr lang="pt-PT" sz="2400" b="0" strike="noStrike" spc="-1" dirty="0">
                <a:solidFill>
                  <a:srgbClr val="004B87"/>
                </a:solidFill>
                <a:latin typeface="Calibri"/>
              </a:rPr>
              <a:t> a </a:t>
            </a:r>
            <a:r>
              <a:rPr lang="pt-PT" sz="2400" b="0" strike="noStrike" spc="-1" dirty="0" err="1">
                <a:solidFill>
                  <a:srgbClr val="004B87"/>
                </a:solidFill>
                <a:latin typeface="Calibri"/>
              </a:rPr>
              <a:t>week</a:t>
            </a:r>
            <a:r>
              <a:rPr lang="pt-PT" sz="2400" b="0" strike="noStrike" spc="-1" dirty="0">
                <a:solidFill>
                  <a:srgbClr val="004B87"/>
                </a:solidFill>
                <a:latin typeface="Calibri"/>
              </a:rPr>
              <a:t> to </a:t>
            </a:r>
            <a:r>
              <a:rPr lang="pt-PT" sz="2400" b="0" strike="noStrike" spc="-1" dirty="0" err="1">
                <a:solidFill>
                  <a:srgbClr val="004B87"/>
                </a:solidFill>
                <a:latin typeface="Calibri"/>
              </a:rPr>
              <a:t>provide</a:t>
            </a:r>
            <a:r>
              <a:rPr lang="pt-PT" sz="2400" b="0" strike="noStrike" spc="-1" dirty="0">
                <a:solidFill>
                  <a:srgbClr val="004B87"/>
                </a:solidFill>
                <a:latin typeface="Calibri"/>
              </a:rPr>
              <a:t> </a:t>
            </a:r>
            <a:r>
              <a:rPr lang="pt-PT" sz="2400" b="0" strike="noStrike" spc="-1" dirty="0" err="1">
                <a:solidFill>
                  <a:srgbClr val="004B87"/>
                </a:solidFill>
                <a:latin typeface="Calibri"/>
              </a:rPr>
              <a:t>valuable</a:t>
            </a:r>
            <a:r>
              <a:rPr lang="pt-PT" sz="2400" b="0" strike="noStrike" spc="-1" dirty="0">
                <a:solidFill>
                  <a:srgbClr val="004B87"/>
                </a:solidFill>
                <a:latin typeface="Calibri"/>
              </a:rPr>
              <a:t> feedback </a:t>
            </a:r>
            <a:r>
              <a:rPr lang="pt-PT" sz="2400" b="0" strike="noStrike" spc="-1" dirty="0" err="1">
                <a:solidFill>
                  <a:srgbClr val="004B87"/>
                </a:solidFill>
                <a:latin typeface="Calibri"/>
              </a:rPr>
              <a:t>about</a:t>
            </a:r>
            <a:r>
              <a:rPr lang="pt-PT" sz="2400" b="0" strike="noStrike" spc="-1" dirty="0">
                <a:solidFill>
                  <a:srgbClr val="004B87"/>
                </a:solidFill>
                <a:latin typeface="Calibri"/>
              </a:rPr>
              <a:t> </a:t>
            </a:r>
            <a:r>
              <a:rPr lang="pt-PT" sz="2400" b="0" strike="noStrike" spc="-1" dirty="0" err="1">
                <a:solidFill>
                  <a:srgbClr val="004B87"/>
                </a:solidFill>
                <a:latin typeface="Calibri"/>
              </a:rPr>
              <a:t>the</a:t>
            </a:r>
            <a:r>
              <a:rPr lang="pt-PT" sz="2400" b="0" strike="noStrike" spc="-1" dirty="0">
                <a:solidFill>
                  <a:srgbClr val="004B87"/>
                </a:solidFill>
                <a:latin typeface="Calibri"/>
              </a:rPr>
              <a:t> </a:t>
            </a:r>
            <a:r>
              <a:rPr lang="pt-PT" sz="2400" b="0" strike="noStrike" spc="-1" dirty="0" err="1">
                <a:solidFill>
                  <a:srgbClr val="004B87"/>
                </a:solidFill>
                <a:latin typeface="Calibri"/>
              </a:rPr>
              <a:t>project</a:t>
            </a:r>
            <a:r>
              <a:rPr lang="pt-PT" sz="2400" b="0" strike="noStrike" spc="-1" dirty="0">
                <a:solidFill>
                  <a:srgbClr val="004B87"/>
                </a:solidFill>
                <a:latin typeface="Calibri"/>
              </a:rPr>
              <a:t> status.</a:t>
            </a:r>
            <a:endParaRPr lang="en-US" sz="2400" b="0" strike="noStrike" spc="-1" dirty="0">
              <a:latin typeface="Arial"/>
            </a:endParaRPr>
          </a:p>
        </p:txBody>
      </p:sp>
      <p:sp>
        <p:nvSpPr>
          <p:cNvPr id="61" name="CustomShape 15"/>
          <p:cNvSpPr/>
          <p:nvPr/>
        </p:nvSpPr>
        <p:spPr>
          <a:xfrm>
            <a:off x="7918199" y="5695560"/>
            <a:ext cx="11939745" cy="12188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spc="-1" dirty="0">
                <a:solidFill>
                  <a:srgbClr val="004B87"/>
                </a:solidFill>
                <a:latin typeface="Calibri"/>
              </a:rPr>
              <a:t>The </a:t>
            </a:r>
            <a:r>
              <a:rPr lang="pt-PT" sz="2400" spc="-1" dirty="0" err="1">
                <a:solidFill>
                  <a:srgbClr val="004B87"/>
                </a:solidFill>
                <a:latin typeface="Calibri"/>
              </a:rPr>
              <a:t>main</a:t>
            </a:r>
            <a:r>
              <a:rPr lang="pt-PT" sz="2400" spc="-1" dirty="0">
                <a:solidFill>
                  <a:srgbClr val="004B87"/>
                </a:solidFill>
                <a:latin typeface="Calibri"/>
              </a:rPr>
              <a:t> </a:t>
            </a:r>
            <a:r>
              <a:rPr lang="pt-PT" sz="2400" spc="-1" dirty="0" err="1">
                <a:solidFill>
                  <a:srgbClr val="004B87"/>
                </a:solidFill>
                <a:latin typeface="Calibri"/>
              </a:rPr>
              <a:t>goal</a:t>
            </a:r>
            <a:r>
              <a:rPr lang="pt-PT" sz="2400" spc="-1" dirty="0">
                <a:solidFill>
                  <a:srgbClr val="004B87"/>
                </a:solidFill>
                <a:latin typeface="Calibri"/>
              </a:rPr>
              <a:t> </a:t>
            </a:r>
            <a:r>
              <a:rPr lang="pt-PT" sz="2400" spc="-1" dirty="0" err="1">
                <a:solidFill>
                  <a:srgbClr val="004B87"/>
                </a:solidFill>
                <a:latin typeface="Calibri"/>
              </a:rPr>
              <a:t>of</a:t>
            </a:r>
            <a:r>
              <a:rPr lang="pt-PT" sz="2400" spc="-1" dirty="0">
                <a:solidFill>
                  <a:srgbClr val="004B87"/>
                </a:solidFill>
                <a:latin typeface="Calibri"/>
              </a:rPr>
              <a:t> </a:t>
            </a:r>
            <a:r>
              <a:rPr lang="pt-PT" sz="2400" spc="-1" dirty="0" err="1">
                <a:solidFill>
                  <a:srgbClr val="004B87"/>
                </a:solidFill>
                <a:latin typeface="Calibri"/>
              </a:rPr>
              <a:t>this</a:t>
            </a:r>
            <a:r>
              <a:rPr lang="pt-PT" sz="2400" spc="-1" dirty="0">
                <a:solidFill>
                  <a:srgbClr val="004B87"/>
                </a:solidFill>
                <a:latin typeface="Calibri"/>
              </a:rPr>
              <a:t> </a:t>
            </a:r>
            <a:r>
              <a:rPr lang="pt-PT" sz="2400" spc="-1" dirty="0" err="1">
                <a:solidFill>
                  <a:srgbClr val="004B87"/>
                </a:solidFill>
                <a:latin typeface="Calibri"/>
              </a:rPr>
              <a:t>project</a:t>
            </a:r>
            <a:r>
              <a:rPr lang="pt-PT" sz="2400" spc="-1" dirty="0">
                <a:solidFill>
                  <a:srgbClr val="004B87"/>
                </a:solidFill>
                <a:latin typeface="Calibri"/>
              </a:rPr>
              <a:t> is to </a:t>
            </a:r>
            <a:r>
              <a:rPr lang="pt-PT" sz="2400" spc="-1" dirty="0" err="1">
                <a:solidFill>
                  <a:srgbClr val="004B87"/>
                </a:solidFill>
                <a:latin typeface="Calibri"/>
              </a:rPr>
              <a:t>assess</a:t>
            </a:r>
            <a:r>
              <a:rPr lang="pt-PT" sz="2400" spc="-1" dirty="0">
                <a:solidFill>
                  <a:srgbClr val="004B87"/>
                </a:solidFill>
                <a:latin typeface="Calibri"/>
              </a:rPr>
              <a:t> </a:t>
            </a:r>
            <a:r>
              <a:rPr lang="pt-PT" sz="2400" spc="-1" dirty="0" err="1">
                <a:solidFill>
                  <a:srgbClr val="004B87"/>
                </a:solidFill>
                <a:latin typeface="Calibri"/>
              </a:rPr>
              <a:t>the</a:t>
            </a:r>
            <a:r>
              <a:rPr lang="pt-PT" sz="2400" spc="-1" dirty="0">
                <a:solidFill>
                  <a:srgbClr val="004B87"/>
                </a:solidFill>
                <a:latin typeface="Calibri"/>
              </a:rPr>
              <a:t> </a:t>
            </a:r>
            <a:r>
              <a:rPr lang="pt-PT" sz="2400" spc="-1" dirty="0" err="1">
                <a:solidFill>
                  <a:srgbClr val="004B87"/>
                </a:solidFill>
                <a:latin typeface="Calibri"/>
              </a:rPr>
              <a:t>energy</a:t>
            </a:r>
            <a:r>
              <a:rPr lang="pt-PT" sz="2400" spc="-1" dirty="0">
                <a:solidFill>
                  <a:srgbClr val="004B87"/>
                </a:solidFill>
                <a:latin typeface="Calibri"/>
              </a:rPr>
              <a:t> </a:t>
            </a:r>
            <a:r>
              <a:rPr lang="pt-PT" sz="2400" spc="-1" dirty="0" err="1">
                <a:solidFill>
                  <a:srgbClr val="004B87"/>
                </a:solidFill>
                <a:latin typeface="Calibri"/>
              </a:rPr>
              <a:t>efficiency</a:t>
            </a:r>
            <a:r>
              <a:rPr lang="pt-PT" sz="2400" spc="-1" dirty="0">
                <a:solidFill>
                  <a:srgbClr val="004B87"/>
                </a:solidFill>
                <a:latin typeface="Calibri"/>
              </a:rPr>
              <a:t> </a:t>
            </a:r>
            <a:r>
              <a:rPr lang="pt-PT" sz="2400" spc="-1" dirty="0" err="1">
                <a:solidFill>
                  <a:srgbClr val="004B87"/>
                </a:solidFill>
                <a:latin typeface="Calibri"/>
              </a:rPr>
              <a:t>issue</a:t>
            </a:r>
            <a:r>
              <a:rPr lang="pt-PT" sz="2400" spc="-1" dirty="0">
                <a:solidFill>
                  <a:srgbClr val="004B87"/>
                </a:solidFill>
                <a:latin typeface="Calibri"/>
              </a:rPr>
              <a:t>, in </a:t>
            </a:r>
            <a:r>
              <a:rPr lang="pt-PT" sz="2400" spc="-1" dirty="0" err="1">
                <a:solidFill>
                  <a:srgbClr val="004B87"/>
                </a:solidFill>
                <a:latin typeface="Calibri"/>
              </a:rPr>
              <a:t>order</a:t>
            </a:r>
            <a:r>
              <a:rPr lang="pt-PT" sz="2400" spc="-1" dirty="0">
                <a:solidFill>
                  <a:srgbClr val="004B87"/>
                </a:solidFill>
                <a:latin typeface="Calibri"/>
              </a:rPr>
              <a:t> to combine performance </a:t>
            </a:r>
            <a:r>
              <a:rPr lang="pt-PT" sz="2400" spc="-1" dirty="0" err="1">
                <a:solidFill>
                  <a:srgbClr val="004B87"/>
                </a:solidFill>
                <a:latin typeface="Calibri"/>
              </a:rPr>
              <a:t>and</a:t>
            </a:r>
            <a:r>
              <a:rPr lang="pt-PT" sz="2400" spc="-1" dirty="0">
                <a:solidFill>
                  <a:srgbClr val="004B87"/>
                </a:solidFill>
                <a:latin typeface="Calibri"/>
              </a:rPr>
              <a:t> </a:t>
            </a:r>
            <a:r>
              <a:rPr lang="pt-PT" sz="2400" spc="-1" dirty="0" err="1">
                <a:solidFill>
                  <a:srgbClr val="004B87"/>
                </a:solidFill>
                <a:latin typeface="Calibri"/>
              </a:rPr>
              <a:t>efficiency</a:t>
            </a:r>
            <a:r>
              <a:rPr lang="pt-PT" sz="2400" spc="-1" dirty="0">
                <a:solidFill>
                  <a:srgbClr val="004B87"/>
                </a:solidFill>
                <a:latin typeface="Calibri"/>
              </a:rPr>
              <a:t> in </a:t>
            </a:r>
            <a:r>
              <a:rPr lang="pt-PT" sz="2400" spc="-1" dirty="0" err="1">
                <a:solidFill>
                  <a:srgbClr val="004B87"/>
                </a:solidFill>
                <a:latin typeface="Calibri"/>
              </a:rPr>
              <a:t>the</a:t>
            </a:r>
            <a:r>
              <a:rPr lang="pt-PT" sz="2400" spc="-1" dirty="0">
                <a:solidFill>
                  <a:srgbClr val="004B87"/>
                </a:solidFill>
                <a:latin typeface="Calibri"/>
              </a:rPr>
              <a:t> </a:t>
            </a:r>
            <a:r>
              <a:rPr lang="pt-PT" sz="2400" spc="-1" dirty="0" err="1">
                <a:solidFill>
                  <a:srgbClr val="004B87"/>
                </a:solidFill>
                <a:latin typeface="Calibri"/>
              </a:rPr>
              <a:t>same</a:t>
            </a:r>
            <a:r>
              <a:rPr lang="pt-PT" sz="2400" spc="-1" dirty="0">
                <a:solidFill>
                  <a:srgbClr val="004B87"/>
                </a:solidFill>
                <a:latin typeface="Calibri"/>
              </a:rPr>
              <a:t> </a:t>
            </a:r>
            <a:r>
              <a:rPr lang="pt-PT" sz="2400" spc="-1" dirty="0" err="1">
                <a:solidFill>
                  <a:srgbClr val="004B87"/>
                </a:solidFill>
                <a:latin typeface="Calibri"/>
              </a:rPr>
              <a:t>system</a:t>
            </a:r>
            <a:r>
              <a:rPr lang="pt-PT" sz="2400" spc="-1" dirty="0">
                <a:solidFill>
                  <a:srgbClr val="004B87"/>
                </a:solidFill>
                <a:latin typeface="Calibri"/>
              </a:rPr>
              <a:t>.</a:t>
            </a:r>
            <a:endParaRPr lang="en-US" sz="2400" b="0" strike="noStrike" spc="-1" dirty="0">
              <a:latin typeface="Arial"/>
            </a:endParaRPr>
          </a:p>
          <a:p>
            <a:pPr algn="just">
              <a:lnSpc>
                <a:spcPts val="2999"/>
              </a:lnSpc>
            </a:pPr>
            <a:endParaRPr lang="en-US" sz="2400" b="0" strike="noStrike" spc="-1" dirty="0">
              <a:latin typeface="Arial"/>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3480" y="241380"/>
            <a:ext cx="12884400" cy="363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5400" b="1" strike="noStrike" spc="-1" dirty="0" err="1">
                <a:solidFill>
                  <a:srgbClr val="004B87"/>
                </a:solidFill>
                <a:latin typeface="Calibri"/>
              </a:rPr>
              <a:t>SmartEnergy</a:t>
            </a:r>
            <a:r>
              <a:rPr lang="pt-PT" sz="5400" b="1" strike="noStrike" spc="-1" dirty="0">
                <a:solidFill>
                  <a:srgbClr val="004B87"/>
                </a:solidFill>
                <a:latin typeface="Calibri"/>
              </a:rPr>
              <a:t>: A </a:t>
            </a:r>
            <a:r>
              <a:rPr lang="pt-PT" sz="5400" b="1" strike="noStrike" spc="-1" dirty="0" err="1">
                <a:solidFill>
                  <a:srgbClr val="004B87"/>
                </a:solidFill>
                <a:latin typeface="Calibri"/>
              </a:rPr>
              <a:t>Solution</a:t>
            </a:r>
            <a:r>
              <a:rPr lang="pt-PT" sz="5400" b="1" strike="noStrike" spc="-1" dirty="0">
                <a:solidFill>
                  <a:srgbClr val="004B87"/>
                </a:solidFill>
                <a:latin typeface="Calibri"/>
              </a:rPr>
              <a:t> to a </a:t>
            </a:r>
            <a:r>
              <a:rPr lang="pt-PT" sz="5400" b="1" strike="noStrike" spc="-1" dirty="0" err="1">
                <a:solidFill>
                  <a:srgbClr val="004B87"/>
                </a:solidFill>
                <a:latin typeface="Calibri"/>
              </a:rPr>
              <a:t>Smarter</a:t>
            </a:r>
            <a:r>
              <a:rPr lang="pt-PT" sz="5400" b="1" strike="noStrike" spc="-1" dirty="0">
                <a:solidFill>
                  <a:srgbClr val="004B87"/>
                </a:solidFill>
                <a:latin typeface="Calibri"/>
              </a:rPr>
              <a:t> Campus </a:t>
            </a:r>
            <a:r>
              <a:rPr lang="pt-PT" sz="5400" b="1" spc="-1" dirty="0" err="1">
                <a:solidFill>
                  <a:srgbClr val="004B87"/>
                </a:solidFill>
                <a:latin typeface="Calibri"/>
              </a:rPr>
              <a:t>W</a:t>
            </a:r>
            <a:r>
              <a:rPr lang="pt-PT" sz="5400" b="1" strike="noStrike" spc="-1" dirty="0" err="1">
                <a:solidFill>
                  <a:srgbClr val="004B87"/>
                </a:solidFill>
                <a:latin typeface="Calibri"/>
              </a:rPr>
              <a:t>ith</a:t>
            </a:r>
            <a:r>
              <a:rPr lang="pt-PT" sz="5400" b="1" strike="noStrike" spc="-1" dirty="0">
                <a:solidFill>
                  <a:srgbClr val="004B87"/>
                </a:solidFill>
                <a:latin typeface="Calibri"/>
              </a:rPr>
              <a:t> Less </a:t>
            </a:r>
            <a:r>
              <a:rPr lang="pt-PT" sz="5400" b="1" strike="noStrike" spc="-1" dirty="0" err="1">
                <a:solidFill>
                  <a:srgbClr val="004B87"/>
                </a:solidFill>
                <a:latin typeface="Calibri"/>
              </a:rPr>
              <a:t>Energy</a:t>
            </a:r>
            <a:r>
              <a:rPr lang="pt-PT" sz="5400" b="1" strike="noStrike" spc="-1" dirty="0">
                <a:solidFill>
                  <a:srgbClr val="004B87"/>
                </a:solidFill>
                <a:latin typeface="Calibri"/>
              </a:rPr>
              <a:t> </a:t>
            </a:r>
            <a:r>
              <a:rPr lang="pt-PT" sz="5400" b="1" strike="noStrike" spc="-1" dirty="0" err="1">
                <a:solidFill>
                  <a:srgbClr val="004B87"/>
                </a:solidFill>
                <a:latin typeface="Calibri"/>
              </a:rPr>
              <a:t>Consumption</a:t>
            </a:r>
            <a:endParaRPr lang="en-US" sz="5400" b="0" strike="noStrike" spc="-1" dirty="0">
              <a:latin typeface="Arial"/>
            </a:endParaRPr>
          </a:p>
          <a:p>
            <a:pPr>
              <a:lnSpc>
                <a:spcPts val="3900"/>
              </a:lnSpc>
            </a:pPr>
            <a:r>
              <a:rPr lang="pt-PT" sz="3200" b="1" strike="noStrike" spc="-1" dirty="0">
                <a:solidFill>
                  <a:srgbClr val="004B87"/>
                </a:solidFill>
                <a:latin typeface="Calibri"/>
              </a:rPr>
              <a:t>Nuno Mendes | Tiago Azevedo | Francisco Pereira</a:t>
            </a:r>
            <a:endParaRPr lang="en-US" sz="3200" b="0" strike="noStrike" spc="-1" dirty="0">
              <a:latin typeface="Arial"/>
            </a:endParaRPr>
          </a:p>
          <a:p>
            <a:pPr>
              <a:lnSpc>
                <a:spcPts val="3900"/>
              </a:lnSpc>
            </a:pPr>
            <a:r>
              <a:rPr lang="pt-PT" sz="3200" b="0" i="1" strike="noStrike" spc="-1" dirty="0" err="1">
                <a:solidFill>
                  <a:srgbClr val="004B87"/>
                </a:solidFill>
                <a:latin typeface="Calibri"/>
              </a:rPr>
              <a:t>Students</a:t>
            </a:r>
            <a:r>
              <a:rPr lang="pt-PT" sz="3200" b="0" i="1" strike="noStrike" spc="-1" dirty="0">
                <a:solidFill>
                  <a:srgbClr val="004B87"/>
                </a:solidFill>
                <a:latin typeface="Calibri"/>
              </a:rPr>
              <a:t> in </a:t>
            </a:r>
            <a:r>
              <a:rPr lang="pt-PT" sz="3200" b="0" i="1" strike="noStrike" spc="-1" dirty="0" err="1">
                <a:solidFill>
                  <a:srgbClr val="004B87"/>
                </a:solidFill>
                <a:latin typeface="Calibri"/>
              </a:rPr>
              <a:t>Information</a:t>
            </a:r>
            <a:r>
              <a:rPr lang="pt-PT" sz="3200" b="0" i="1" strike="noStrike" spc="-1" dirty="0">
                <a:solidFill>
                  <a:srgbClr val="004B87"/>
                </a:solidFill>
                <a:latin typeface="Calibri"/>
              </a:rPr>
              <a:t> </a:t>
            </a:r>
            <a:r>
              <a:rPr lang="pt-PT" sz="3200" b="0" i="1" strike="noStrike" spc="-1" dirty="0" err="1">
                <a:solidFill>
                  <a:srgbClr val="004B87"/>
                </a:solidFill>
                <a:latin typeface="Calibri"/>
              </a:rPr>
              <a:t>Systems</a:t>
            </a:r>
            <a:r>
              <a:rPr lang="pt-PT" sz="3200" b="0" i="1" strike="noStrike" spc="-1" dirty="0">
                <a:solidFill>
                  <a:srgbClr val="004B87"/>
                </a:solidFill>
                <a:latin typeface="Calibri"/>
              </a:rPr>
              <a:t> </a:t>
            </a:r>
            <a:r>
              <a:rPr lang="pt-PT" sz="3200" b="0" i="1" strike="noStrike" spc="-1" dirty="0" err="1">
                <a:solidFill>
                  <a:srgbClr val="004B87"/>
                </a:solidFill>
                <a:latin typeface="Calibri"/>
              </a:rPr>
              <a:t>Engineering</a:t>
            </a:r>
            <a:endParaRPr lang="en-US" sz="3200" b="0" strike="noStrike" spc="-1" dirty="0">
              <a:latin typeface="Arial"/>
            </a:endParaRPr>
          </a:p>
          <a:p>
            <a:pPr>
              <a:lnSpc>
                <a:spcPts val="3900"/>
              </a:lnSpc>
            </a:pPr>
            <a:endParaRPr lang="en-US" sz="1100" b="0" strike="noStrike" spc="-1" dirty="0">
              <a:latin typeface="Arial"/>
            </a:endParaRPr>
          </a:p>
          <a:p>
            <a:pPr>
              <a:lnSpc>
                <a:spcPts val="3900"/>
              </a:lnSpc>
            </a:pPr>
            <a:r>
              <a:rPr lang="pt-PT" sz="3200" b="0" strike="noStrike" spc="-1" dirty="0">
                <a:solidFill>
                  <a:srgbClr val="004B87"/>
                </a:solidFill>
                <a:latin typeface="Calibri"/>
              </a:rPr>
              <a:t>Prof. Eduardo Peixoto </a:t>
            </a:r>
            <a:r>
              <a:rPr lang="pt-PT" sz="3200" b="0" strike="noStrike" spc="-1" dirty="0" err="1">
                <a:solidFill>
                  <a:srgbClr val="004B87"/>
                </a:solidFill>
                <a:latin typeface="Calibri"/>
              </a:rPr>
              <a:t>and</a:t>
            </a:r>
            <a:r>
              <a:rPr lang="pt-PT" sz="3200" b="0" strike="noStrike" spc="-1" dirty="0">
                <a:solidFill>
                  <a:srgbClr val="004B87"/>
                </a:solidFill>
                <a:latin typeface="Calibri"/>
              </a:rPr>
              <a:t> Prof. Patrícia Leite</a:t>
            </a:r>
            <a:endParaRPr lang="en-US" sz="3200" b="0" strike="noStrike" spc="-1" dirty="0">
              <a:latin typeface="Arial"/>
            </a:endParaRPr>
          </a:p>
        </p:txBody>
      </p:sp>
      <p:sp>
        <p:nvSpPr>
          <p:cNvPr id="65" name="CustomShape 18"/>
          <p:cNvSpPr/>
          <p:nvPr/>
        </p:nvSpPr>
        <p:spPr>
          <a:xfrm>
            <a:off x="14457600" y="19916280"/>
            <a:ext cx="5646600" cy="43997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pt-PT" sz="1800" b="0" strike="noStrike" spc="-1" dirty="0">
                <a:solidFill>
                  <a:srgbClr val="004B87"/>
                </a:solidFill>
                <a:latin typeface="Calibri"/>
              </a:rPr>
              <a:t>[1]	</a:t>
            </a:r>
            <a:r>
              <a:rPr lang="pt-PT" sz="1800" b="0" strike="noStrike" spc="-1" dirty="0" err="1">
                <a:solidFill>
                  <a:srgbClr val="004B87"/>
                </a:solidFill>
                <a:latin typeface="Calibri"/>
              </a:rPr>
              <a:t>Our</a:t>
            </a:r>
            <a:r>
              <a:rPr lang="pt-PT" sz="1800" b="0" strike="noStrike" spc="-1" dirty="0">
                <a:solidFill>
                  <a:srgbClr val="004B87"/>
                </a:solidFill>
                <a:latin typeface="Calibri"/>
              </a:rPr>
              <a:t> World in Data. (2022). CO</a:t>
            </a:r>
            <a:r>
              <a:rPr lang="pt-PT" sz="1800" b="0" strike="noStrike" spc="-1" baseline="-25000" dirty="0">
                <a:solidFill>
                  <a:srgbClr val="004B87"/>
                </a:solidFill>
                <a:latin typeface="Calibri"/>
              </a:rPr>
              <a:t>2</a:t>
            </a:r>
            <a:r>
              <a:rPr lang="pt-PT" sz="1800" b="0" strike="noStrike" spc="-1" dirty="0">
                <a:solidFill>
                  <a:srgbClr val="004B87"/>
                </a:solidFill>
                <a:latin typeface="Calibri"/>
              </a:rPr>
              <a:t> </a:t>
            </a:r>
            <a:r>
              <a:rPr lang="pt-PT" sz="1800" b="0" strike="noStrike" spc="-1" dirty="0" err="1">
                <a:solidFill>
                  <a:srgbClr val="004B87"/>
                </a:solidFill>
                <a:latin typeface="Calibri"/>
              </a:rPr>
              <a:t>emissions</a:t>
            </a:r>
            <a:r>
              <a:rPr lang="pt-PT" sz="1800" b="0" strike="noStrike" spc="-1" dirty="0">
                <a:solidFill>
                  <a:srgbClr val="004B87"/>
                </a:solidFill>
                <a:latin typeface="Calibri"/>
              </a:rPr>
              <a:t> in Portugal </a:t>
            </a:r>
            <a:r>
              <a:rPr lang="pt-PT" sz="1800" b="0" strike="noStrike" spc="-1" dirty="0" err="1">
                <a:solidFill>
                  <a:srgbClr val="004B87"/>
                </a:solidFill>
                <a:latin typeface="Calibri"/>
              </a:rPr>
              <a:t>from</a:t>
            </a:r>
            <a:r>
              <a:rPr lang="pt-PT" sz="1800" b="0" strike="noStrike" spc="-1" dirty="0">
                <a:solidFill>
                  <a:srgbClr val="004B87"/>
                </a:solidFill>
                <a:latin typeface="Calibri"/>
              </a:rPr>
              <a:t> 1920 to 2022. Washington, DC: Hannah Ritchie, Max </a:t>
            </a:r>
            <a:r>
              <a:rPr lang="pt-PT" sz="1800" b="0" strike="noStrike" spc="-1" dirty="0" err="1">
                <a:solidFill>
                  <a:srgbClr val="004B87"/>
                </a:solidFill>
                <a:latin typeface="Calibri"/>
              </a:rPr>
              <a:t>Roser</a:t>
            </a:r>
            <a:r>
              <a:rPr lang="pt-PT" sz="1800" b="0" strike="noStrike" spc="-1" dirty="0">
                <a:solidFill>
                  <a:srgbClr val="004B87"/>
                </a:solidFill>
                <a:latin typeface="Calibri"/>
              </a:rPr>
              <a:t> </a:t>
            </a:r>
            <a:r>
              <a:rPr lang="pt-PT" sz="1800" b="0" strike="noStrike" spc="-1" dirty="0" err="1">
                <a:solidFill>
                  <a:srgbClr val="004B87"/>
                </a:solidFill>
                <a:latin typeface="Calibri"/>
              </a:rPr>
              <a:t>and</a:t>
            </a:r>
            <a:r>
              <a:rPr lang="pt-PT" sz="1800" b="0" strike="noStrike" spc="-1" dirty="0">
                <a:solidFill>
                  <a:srgbClr val="004B87"/>
                </a:solidFill>
                <a:latin typeface="Calibri"/>
              </a:rPr>
              <a:t> Pablo Rosado,   OurWorldInData.org/co2-and-other-greenhouse-gas-emissions/</a:t>
            </a:r>
          </a:p>
          <a:p>
            <a:pPr algn="just">
              <a:lnSpc>
                <a:spcPts val="2100"/>
              </a:lnSpc>
            </a:pPr>
            <a:endParaRPr lang="pt-PT" sz="1800" b="0" strike="noStrike" spc="-1" dirty="0">
              <a:solidFill>
                <a:srgbClr val="004B87"/>
              </a:solidFill>
              <a:latin typeface="Calibri"/>
            </a:endParaRPr>
          </a:p>
          <a:p>
            <a:pPr algn="just">
              <a:lnSpc>
                <a:spcPts val="2100"/>
              </a:lnSpc>
            </a:pPr>
            <a:endParaRPr lang="pt-PT" sz="1800" b="0" strike="noStrike" spc="-1" dirty="0">
              <a:solidFill>
                <a:srgbClr val="004B87"/>
              </a:solidFill>
              <a:latin typeface="Calibri"/>
            </a:endParaRPr>
          </a:p>
          <a:p>
            <a:pPr algn="just">
              <a:lnSpc>
                <a:spcPts val="2100"/>
              </a:lnSpc>
            </a:pPr>
            <a:r>
              <a:rPr lang="pt-PT" sz="1800" b="0" strike="noStrike" spc="-1" dirty="0">
                <a:solidFill>
                  <a:srgbClr val="004B87"/>
                </a:solidFill>
                <a:latin typeface="Calibri"/>
              </a:rPr>
              <a:t>[2]	Michael </a:t>
            </a:r>
            <a:r>
              <a:rPr lang="pt-PT" sz="1800" b="0" strike="noStrike" spc="-1" dirty="0" err="1">
                <a:solidFill>
                  <a:srgbClr val="004B87"/>
                </a:solidFill>
                <a:latin typeface="Calibri"/>
              </a:rPr>
              <a:t>Margoles</a:t>
            </a:r>
            <a:r>
              <a:rPr lang="pt-PT" sz="1800" b="0" strike="noStrike" spc="-1" dirty="0">
                <a:solidFill>
                  <a:srgbClr val="004B87"/>
                </a:solidFill>
                <a:latin typeface="Calibri"/>
              </a:rPr>
              <a:t>, Brian </a:t>
            </a:r>
            <a:r>
              <a:rPr lang="pt-PT" sz="1800" b="0" strike="noStrike" spc="-1" dirty="0" err="1">
                <a:solidFill>
                  <a:srgbClr val="004B87"/>
                </a:solidFill>
                <a:latin typeface="Calibri"/>
              </a:rPr>
              <a:t>Jepson</a:t>
            </a:r>
            <a:r>
              <a:rPr lang="pt-PT" sz="1800" b="0" strike="noStrike" spc="-1" dirty="0">
                <a:solidFill>
                  <a:srgbClr val="004B87"/>
                </a:solidFill>
                <a:latin typeface="Calibri"/>
              </a:rPr>
              <a:t> &amp; Nicholas Robert </a:t>
            </a:r>
            <a:r>
              <a:rPr lang="pt-PT" sz="1800" b="0" strike="noStrike" spc="-1" dirty="0" err="1">
                <a:solidFill>
                  <a:srgbClr val="004B87"/>
                </a:solidFill>
                <a:latin typeface="Calibri"/>
              </a:rPr>
              <a:t>Weldin</a:t>
            </a:r>
            <a:r>
              <a:rPr lang="pt-PT" sz="1800" b="0" strike="noStrike" spc="-1" dirty="0">
                <a:solidFill>
                  <a:srgbClr val="004B87"/>
                </a:solidFill>
                <a:latin typeface="Calibri"/>
              </a:rPr>
              <a:t>, (2020). </a:t>
            </a:r>
            <a:r>
              <a:rPr lang="pt-PT" sz="1800" b="0" strike="noStrike" spc="-1" dirty="0" err="1">
                <a:solidFill>
                  <a:srgbClr val="004B87"/>
                </a:solidFill>
                <a:latin typeface="Calibri"/>
              </a:rPr>
              <a:t>Arduino</a:t>
            </a:r>
            <a:r>
              <a:rPr lang="pt-PT" sz="1800" b="0" strike="noStrike" spc="-1" dirty="0">
                <a:solidFill>
                  <a:srgbClr val="004B87"/>
                </a:solidFill>
                <a:latin typeface="Calibri"/>
              </a:rPr>
              <a:t> </a:t>
            </a:r>
            <a:r>
              <a:rPr lang="pt-PT" sz="1800" b="0" strike="noStrike" spc="-1" dirty="0" err="1">
                <a:solidFill>
                  <a:srgbClr val="004B87"/>
                </a:solidFill>
                <a:latin typeface="Calibri"/>
              </a:rPr>
              <a:t>Cookbook</a:t>
            </a:r>
            <a:r>
              <a:rPr lang="pt-PT" sz="1800" b="0" strike="noStrike" spc="-1" dirty="0">
                <a:solidFill>
                  <a:srgbClr val="004B87"/>
                </a:solidFill>
                <a:latin typeface="Calibri"/>
              </a:rPr>
              <a:t>: </a:t>
            </a:r>
            <a:r>
              <a:rPr lang="en-US" sz="1800" b="0" strike="noStrike" spc="-1" dirty="0">
                <a:solidFill>
                  <a:srgbClr val="004B87"/>
                </a:solidFill>
                <a:latin typeface="Calibri"/>
              </a:rPr>
              <a:t>Recipes to Begin, Expand, and Enhance Your Projects [Adobe Digital Editions version]. Retrieved from IPCA’s Moodle (ISI Class).</a:t>
            </a:r>
          </a:p>
          <a:p>
            <a:pPr algn="just">
              <a:lnSpc>
                <a:spcPts val="2100"/>
              </a:lnSpc>
            </a:pPr>
            <a:endParaRPr lang="en-US" sz="1800" b="0" strike="noStrike" spc="-1" dirty="0">
              <a:solidFill>
                <a:srgbClr val="004B87"/>
              </a:solidFill>
              <a:latin typeface="Calibri"/>
            </a:endParaRPr>
          </a:p>
          <a:p>
            <a:pPr algn="just">
              <a:lnSpc>
                <a:spcPts val="2100"/>
              </a:lnSpc>
            </a:pPr>
            <a:endParaRPr lang="en-US" sz="1800" b="0" strike="noStrike" spc="-1" dirty="0">
              <a:solidFill>
                <a:srgbClr val="004B87"/>
              </a:solidFill>
              <a:latin typeface="Calibri"/>
            </a:endParaRPr>
          </a:p>
          <a:p>
            <a:pPr algn="just">
              <a:lnSpc>
                <a:spcPts val="2100"/>
              </a:lnSpc>
            </a:pPr>
            <a:r>
              <a:rPr lang="en-US" spc="-1" dirty="0">
                <a:solidFill>
                  <a:srgbClr val="004B87"/>
                </a:solidFill>
                <a:latin typeface="Calibri"/>
              </a:rPr>
              <a:t>[3]	RaspberryPi.com, (2022). Raspberry Pi Documentation [edited by community on GitHub]. https://www.raspberrypi.com/documentation/</a:t>
            </a:r>
            <a:endParaRPr lang="pt-PT" sz="1800" b="0" strike="noStrike" spc="-1" dirty="0">
              <a:solidFill>
                <a:srgbClr val="004B87"/>
              </a:solidFill>
              <a:latin typeface="Calibri"/>
            </a:endParaRPr>
          </a:p>
        </p:txBody>
      </p:sp>
      <p:sp>
        <p:nvSpPr>
          <p:cNvPr id="66" name="CustomShape 19"/>
          <p:cNvSpPr/>
          <p:nvPr/>
        </p:nvSpPr>
        <p:spPr>
          <a:xfrm>
            <a:off x="7955280" y="28140660"/>
            <a:ext cx="6583680" cy="18605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3"/>
              </a:rPr>
              <a:t>a2727@alunos.ipca.pt</a:t>
            </a:r>
            <a:r>
              <a:rPr lang="en-GB" spc="-1" dirty="0">
                <a:solidFill>
                  <a:srgbClr val="004B87"/>
                </a:solidFill>
                <a:latin typeface="Calibri"/>
                <a:ea typeface="Arial"/>
              </a:rPr>
              <a:t> (Nuno Mendes)</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4"/>
              </a:rPr>
              <a:t>a21153@alunos.ipca.pt</a:t>
            </a:r>
            <a:r>
              <a:rPr lang="en-GB" spc="-1" dirty="0">
                <a:solidFill>
                  <a:srgbClr val="004B87"/>
                </a:solidFill>
                <a:latin typeface="Calibri"/>
                <a:ea typeface="Arial"/>
              </a:rPr>
              <a:t> (Tiago Azevedo)</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5"/>
              </a:rPr>
              <a:t>a21156@alunos.ipca.pt</a:t>
            </a:r>
            <a:r>
              <a:rPr lang="en-GB" spc="-1" dirty="0">
                <a:solidFill>
                  <a:srgbClr val="004B87"/>
                </a:solidFill>
                <a:latin typeface="Calibri"/>
                <a:ea typeface="Arial"/>
              </a:rPr>
              <a:t> (Francisco Pereira)</a:t>
            </a:r>
            <a:endParaRPr lang="en-GB" sz="1800" b="0" strike="noStrike" spc="-1" dirty="0">
              <a:solidFill>
                <a:srgbClr val="004B87"/>
              </a:solidFill>
              <a:latin typeface="Calibri"/>
              <a:ea typeface="Arial"/>
            </a:endParaRPr>
          </a:p>
          <a:p>
            <a:pPr>
              <a:lnSpc>
                <a:spcPts val="1760"/>
              </a:lnSpc>
              <a:spcAft>
                <a:spcPts val="601"/>
              </a:spcAft>
            </a:pPr>
            <a:r>
              <a:rPr lang="en-GB" spc="-1" dirty="0">
                <a:solidFill>
                  <a:srgbClr val="004B87"/>
                </a:solidFill>
                <a:latin typeface="Calibri"/>
                <a:ea typeface="Arial"/>
                <a:hlinkClick r:id="rId6"/>
              </a:rPr>
              <a:t>e</a:t>
            </a:r>
            <a:r>
              <a:rPr lang="en-GB" sz="1800" b="0" strike="noStrike" spc="-1" dirty="0">
                <a:solidFill>
                  <a:srgbClr val="004B87"/>
                </a:solidFill>
                <a:latin typeface="Calibri"/>
                <a:ea typeface="Arial"/>
                <a:hlinkClick r:id="rId6"/>
              </a:rPr>
              <a:t>peixoto</a:t>
            </a:r>
            <a:r>
              <a:rPr lang="en-GB" spc="-1" dirty="0">
                <a:solidFill>
                  <a:srgbClr val="004B87"/>
                </a:solidFill>
                <a:latin typeface="Calibri"/>
                <a:ea typeface="Arial"/>
                <a:hlinkClick r:id="rId6"/>
              </a:rPr>
              <a:t>@ipca.pt</a:t>
            </a:r>
            <a:r>
              <a:rPr lang="en-GB" spc="-1" dirty="0">
                <a:solidFill>
                  <a:srgbClr val="004B87"/>
                </a:solidFill>
                <a:latin typeface="Calibri"/>
                <a:ea typeface="Arial"/>
              </a:rPr>
              <a:t> </a:t>
            </a:r>
            <a:r>
              <a:rPr lang="en-GB" sz="1800" b="0" strike="noStrike" spc="-1" dirty="0">
                <a:solidFill>
                  <a:srgbClr val="004B87"/>
                </a:solidFill>
                <a:latin typeface="Calibri"/>
                <a:ea typeface="Arial"/>
              </a:rPr>
              <a:t>(Prof. Eduardo Peixoto)</a:t>
            </a:r>
          </a:p>
          <a:p>
            <a:pPr>
              <a:lnSpc>
                <a:spcPts val="1760"/>
              </a:lnSpc>
              <a:spcAft>
                <a:spcPts val="601"/>
              </a:spcAft>
            </a:pPr>
            <a:r>
              <a:rPr lang="en-GB" spc="-1" dirty="0">
                <a:solidFill>
                  <a:srgbClr val="004B87"/>
                </a:solidFill>
                <a:latin typeface="Calibri"/>
                <a:ea typeface="Arial"/>
                <a:hlinkClick r:id="rId6"/>
              </a:rPr>
              <a:t>patricialeite@ipca.pt</a:t>
            </a:r>
            <a:r>
              <a:rPr lang="en-GB" spc="-1" dirty="0">
                <a:solidFill>
                  <a:srgbClr val="004B87"/>
                </a:solidFill>
                <a:latin typeface="Calibri"/>
                <a:ea typeface="Arial"/>
              </a:rPr>
              <a:t> </a:t>
            </a:r>
            <a:r>
              <a:rPr lang="en-GB" sz="1800" b="0" strike="noStrike" spc="-1" dirty="0">
                <a:solidFill>
                  <a:srgbClr val="004B87"/>
                </a:solidFill>
                <a:latin typeface="Calibri"/>
                <a:ea typeface="Arial"/>
              </a:rPr>
              <a:t>(Prof. </a:t>
            </a:r>
            <a:r>
              <a:rPr lang="en-GB" sz="1800" b="0" strike="noStrike" spc="-1" dirty="0" err="1">
                <a:solidFill>
                  <a:srgbClr val="004B87"/>
                </a:solidFill>
                <a:latin typeface="Calibri"/>
                <a:ea typeface="Arial"/>
              </a:rPr>
              <a:t>Patrícia</a:t>
            </a:r>
            <a:r>
              <a:rPr lang="en-GB" sz="1800" b="0" strike="noStrike" spc="-1" dirty="0">
                <a:solidFill>
                  <a:srgbClr val="004B87"/>
                </a:solidFill>
                <a:latin typeface="Calibri"/>
                <a:ea typeface="Arial"/>
              </a:rPr>
              <a:t> </a:t>
            </a:r>
            <a:r>
              <a:rPr lang="en-GB" sz="1800" b="0" strike="noStrike" spc="-1" dirty="0" err="1">
                <a:solidFill>
                  <a:srgbClr val="004B87"/>
                </a:solidFill>
                <a:latin typeface="Calibri"/>
                <a:ea typeface="Arial"/>
              </a:rPr>
              <a:t>Leite</a:t>
            </a:r>
            <a:r>
              <a:rPr lang="en-GB" sz="1800" b="0" strike="noStrike" spc="-1" dirty="0">
                <a:solidFill>
                  <a:srgbClr val="004B87"/>
                </a:solidFill>
                <a:latin typeface="Calibri"/>
                <a:ea typeface="Arial"/>
              </a:rPr>
              <a:t>)</a:t>
            </a:r>
            <a:endParaRPr lang="en-US" sz="1800" b="0" strike="noStrike" spc="-1" dirty="0">
              <a:latin typeface="Arial"/>
            </a:endParaRPr>
          </a:p>
        </p:txBody>
      </p:sp>
      <p:pic>
        <p:nvPicPr>
          <p:cNvPr id="5" name="Imagem 4">
            <a:extLst>
              <a:ext uri="{FF2B5EF4-FFF2-40B4-BE49-F238E27FC236}">
                <a16:creationId xmlns:a16="http://schemas.microsoft.com/office/drawing/2014/main" id="{19103101-AD07-4389-B78E-171AF414C3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5681" y="12959505"/>
            <a:ext cx="5151240" cy="4280745"/>
          </a:xfrm>
          <a:prstGeom prst="rect">
            <a:avLst/>
          </a:prstGeom>
        </p:spPr>
      </p:pic>
      <p:sp>
        <p:nvSpPr>
          <p:cNvPr id="6" name="CaixaDeTexto 5">
            <a:extLst>
              <a:ext uri="{FF2B5EF4-FFF2-40B4-BE49-F238E27FC236}">
                <a16:creationId xmlns:a16="http://schemas.microsoft.com/office/drawing/2014/main" id="{966B6A3D-5980-A565-9C88-EC372378BB1E}"/>
              </a:ext>
            </a:extLst>
          </p:cNvPr>
          <p:cNvSpPr txBox="1"/>
          <p:nvPr/>
        </p:nvSpPr>
        <p:spPr>
          <a:xfrm>
            <a:off x="1590840" y="17496570"/>
            <a:ext cx="5151240" cy="830997"/>
          </a:xfrm>
          <a:prstGeom prst="rect">
            <a:avLst/>
          </a:prstGeom>
          <a:noFill/>
        </p:spPr>
        <p:txBody>
          <a:bodyPr wrap="square" rtlCol="0">
            <a:spAutoFit/>
          </a:bodyPr>
          <a:lstStyle/>
          <a:p>
            <a:r>
              <a:rPr lang="pt-PT" sz="2400" b="1" spc="-1" dirty="0">
                <a:solidFill>
                  <a:srgbClr val="004B87"/>
                </a:solidFill>
                <a:latin typeface="Calibri"/>
              </a:rPr>
              <a:t>Figure 1 – </a:t>
            </a:r>
            <a:r>
              <a:rPr lang="pt-PT" sz="2400" spc="-1" dirty="0">
                <a:solidFill>
                  <a:srgbClr val="004B87"/>
                </a:solidFill>
                <a:latin typeface="Calibri"/>
              </a:rPr>
              <a:t>CO</a:t>
            </a:r>
            <a:r>
              <a:rPr lang="pt-PT" sz="2400" spc="-1" baseline="-25000" dirty="0">
                <a:solidFill>
                  <a:srgbClr val="004B87"/>
                </a:solidFill>
                <a:latin typeface="Calibri"/>
              </a:rPr>
              <a:t>2</a:t>
            </a:r>
            <a:r>
              <a:rPr lang="pt-PT" sz="2400" spc="-1" dirty="0">
                <a:solidFill>
                  <a:srgbClr val="004B87"/>
                </a:solidFill>
                <a:latin typeface="Calibri"/>
              </a:rPr>
              <a:t> </a:t>
            </a:r>
            <a:r>
              <a:rPr lang="pt-PT" sz="2400" spc="-1" dirty="0" err="1">
                <a:solidFill>
                  <a:srgbClr val="004B87"/>
                </a:solidFill>
                <a:latin typeface="Calibri"/>
              </a:rPr>
              <a:t>emissions</a:t>
            </a:r>
            <a:r>
              <a:rPr lang="pt-PT" sz="2400" spc="-1" dirty="0">
                <a:solidFill>
                  <a:srgbClr val="004B87"/>
                </a:solidFill>
                <a:latin typeface="Calibri"/>
              </a:rPr>
              <a:t> in Portugal </a:t>
            </a:r>
            <a:r>
              <a:rPr lang="pt-PT" sz="2400" spc="-1" dirty="0" err="1">
                <a:solidFill>
                  <a:srgbClr val="004B87"/>
                </a:solidFill>
                <a:latin typeface="Calibri"/>
              </a:rPr>
              <a:t>since</a:t>
            </a:r>
            <a:r>
              <a:rPr lang="pt-PT" sz="2400" spc="-1" dirty="0">
                <a:solidFill>
                  <a:srgbClr val="004B87"/>
                </a:solidFill>
                <a:latin typeface="Calibri"/>
              </a:rPr>
              <a:t> 1920.</a:t>
            </a:r>
          </a:p>
        </p:txBody>
      </p:sp>
      <p:sp>
        <p:nvSpPr>
          <p:cNvPr id="2" name="CustomShape 15">
            <a:extLst>
              <a:ext uri="{FF2B5EF4-FFF2-40B4-BE49-F238E27FC236}">
                <a16:creationId xmlns:a16="http://schemas.microsoft.com/office/drawing/2014/main" id="{D8EDF3BD-6E9B-90A5-A82A-740735D655DD}"/>
              </a:ext>
            </a:extLst>
          </p:cNvPr>
          <p:cNvSpPr/>
          <p:nvPr/>
        </p:nvSpPr>
        <p:spPr>
          <a:xfrm>
            <a:off x="9201277" y="6785600"/>
            <a:ext cx="10656667" cy="391192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marL="360" algn="just">
              <a:lnSpc>
                <a:spcPts val="2999"/>
              </a:lnSpc>
              <a:buClr>
                <a:srgbClr val="004B87"/>
              </a:buClr>
            </a:pPr>
            <a:r>
              <a:rPr lang="pt-PT" sz="2400" b="0" strike="noStrike" spc="-1" dirty="0" err="1">
                <a:solidFill>
                  <a:srgbClr val="004B87"/>
                </a:solidFill>
                <a:latin typeface="Calibri"/>
              </a:rPr>
              <a:t>Make</a:t>
            </a:r>
            <a:r>
              <a:rPr lang="pt-PT" sz="2400" b="0" strike="noStrike" spc="-1" dirty="0">
                <a:solidFill>
                  <a:srgbClr val="004B87"/>
                </a:solidFill>
                <a:latin typeface="Calibri"/>
              </a:rPr>
              <a:t> </a:t>
            </a:r>
            <a:r>
              <a:rPr lang="pt-PT" sz="2400" b="0" strike="noStrike" spc="-1" dirty="0" err="1">
                <a:solidFill>
                  <a:srgbClr val="004B87"/>
                </a:solidFill>
                <a:latin typeface="Calibri"/>
              </a:rPr>
              <a:t>the</a:t>
            </a:r>
            <a:r>
              <a:rPr lang="pt-PT" sz="2400" b="0" strike="noStrike" spc="-1" dirty="0">
                <a:solidFill>
                  <a:srgbClr val="004B87"/>
                </a:solidFill>
                <a:latin typeface="Calibri"/>
              </a:rPr>
              <a:t> campus street </a:t>
            </a:r>
            <a:r>
              <a:rPr lang="pt-PT" sz="2400" b="0" strike="noStrike" spc="-1" dirty="0" err="1">
                <a:solidFill>
                  <a:srgbClr val="004B87"/>
                </a:solidFill>
                <a:latin typeface="Calibri"/>
              </a:rPr>
              <a:t>lights</a:t>
            </a:r>
            <a:r>
              <a:rPr lang="pt-PT" sz="2400" b="0" strike="noStrike" spc="-1" dirty="0">
                <a:solidFill>
                  <a:srgbClr val="004B87"/>
                </a:solidFill>
                <a:latin typeface="Calibri"/>
              </a:rPr>
              <a:t> </a:t>
            </a:r>
            <a:r>
              <a:rPr lang="pt-PT" sz="2400" b="0" strike="noStrike" spc="-1" dirty="0" err="1">
                <a:solidFill>
                  <a:srgbClr val="004B87"/>
                </a:solidFill>
                <a:latin typeface="Calibri"/>
              </a:rPr>
              <a:t>inteligent</a:t>
            </a:r>
            <a:r>
              <a:rPr lang="pt-PT" sz="2400" b="0" strike="noStrike" spc="-1" dirty="0">
                <a:solidFill>
                  <a:srgbClr val="004B87"/>
                </a:solidFill>
                <a:latin typeface="Calibri"/>
              </a:rPr>
              <a:t>, </a:t>
            </a:r>
            <a:r>
              <a:rPr lang="pt-PT" sz="2400" b="0" strike="noStrike" spc="-1" dirty="0" err="1">
                <a:solidFill>
                  <a:srgbClr val="004B87"/>
                </a:solidFill>
                <a:latin typeface="Calibri"/>
              </a:rPr>
              <a:t>creating</a:t>
            </a:r>
            <a:r>
              <a:rPr lang="pt-PT" sz="2400" b="0" strike="noStrike" spc="-1" dirty="0">
                <a:solidFill>
                  <a:srgbClr val="004B87"/>
                </a:solidFill>
                <a:latin typeface="Calibri"/>
              </a:rPr>
              <a:t> a </a:t>
            </a:r>
            <a:r>
              <a:rPr lang="pt-PT" sz="2400" b="0" strike="noStrike" spc="-1" dirty="0" err="1">
                <a:solidFill>
                  <a:srgbClr val="004B87"/>
                </a:solidFill>
                <a:latin typeface="Calibri"/>
              </a:rPr>
              <a:t>system</a:t>
            </a:r>
            <a:r>
              <a:rPr lang="pt-PT" sz="2400" b="0" strike="noStrike" spc="-1" dirty="0">
                <a:solidFill>
                  <a:srgbClr val="004B87"/>
                </a:solidFill>
                <a:latin typeface="Calibri"/>
              </a:rPr>
              <a:t> </a:t>
            </a:r>
            <a:r>
              <a:rPr lang="pt-PT" sz="2400" b="0" strike="noStrike" spc="-1" dirty="0" err="1">
                <a:solidFill>
                  <a:srgbClr val="004B87"/>
                </a:solidFill>
                <a:latin typeface="Calibri"/>
              </a:rPr>
              <a:t>of</a:t>
            </a:r>
            <a:r>
              <a:rPr lang="pt-PT" sz="2400" b="0" strike="noStrike" spc="-1" dirty="0">
                <a:solidFill>
                  <a:srgbClr val="004B87"/>
                </a:solidFill>
                <a:latin typeface="Calibri"/>
              </a:rPr>
              <a:t> </a:t>
            </a:r>
            <a:r>
              <a:rPr lang="pt-PT" sz="2400" b="0" strike="noStrike" spc="-1" dirty="0" err="1">
                <a:solidFill>
                  <a:srgbClr val="004B87"/>
                </a:solidFill>
                <a:latin typeface="Calibri"/>
              </a:rPr>
              <a:t>sensors</a:t>
            </a:r>
            <a:r>
              <a:rPr lang="pt-PT" sz="2400" b="0" strike="noStrike" spc="-1" dirty="0">
                <a:solidFill>
                  <a:srgbClr val="004B87"/>
                </a:solidFill>
                <a:latin typeface="Calibri"/>
              </a:rPr>
              <a:t> </a:t>
            </a:r>
            <a:r>
              <a:rPr lang="pt-PT" sz="2400" b="0" strike="noStrike" spc="-1" dirty="0" err="1">
                <a:solidFill>
                  <a:srgbClr val="004B87"/>
                </a:solidFill>
                <a:latin typeface="Calibri"/>
              </a:rPr>
              <a:t>and</a:t>
            </a:r>
            <a:r>
              <a:rPr lang="pt-PT" sz="2400" b="0" strike="noStrike" spc="-1" dirty="0">
                <a:solidFill>
                  <a:srgbClr val="004B87"/>
                </a:solidFill>
                <a:latin typeface="Calibri"/>
              </a:rPr>
              <a:t> </a:t>
            </a:r>
            <a:r>
              <a:rPr lang="pt-PT" sz="2400" b="0" strike="noStrike" spc="-1" dirty="0" err="1">
                <a:solidFill>
                  <a:srgbClr val="004B87"/>
                </a:solidFill>
                <a:latin typeface="Calibri"/>
              </a:rPr>
              <a:t>cloud</a:t>
            </a:r>
            <a:r>
              <a:rPr lang="pt-PT" sz="2400" b="0" strike="noStrike" spc="-1" dirty="0">
                <a:solidFill>
                  <a:srgbClr val="004B87"/>
                </a:solidFill>
                <a:latin typeface="Calibri"/>
              </a:rPr>
              <a:t> </a:t>
            </a:r>
            <a:r>
              <a:rPr lang="pt-PT" sz="2400" b="0" strike="noStrike" spc="-1" dirty="0" err="1">
                <a:solidFill>
                  <a:srgbClr val="004B87"/>
                </a:solidFill>
                <a:latin typeface="Calibri"/>
              </a:rPr>
              <a:t>based</a:t>
            </a:r>
            <a:r>
              <a:rPr lang="pt-PT" sz="2400" b="0" strike="noStrike" spc="-1" dirty="0">
                <a:solidFill>
                  <a:srgbClr val="004B87"/>
                </a:solidFill>
                <a:latin typeface="Calibri"/>
              </a:rPr>
              <a:t> </a:t>
            </a:r>
            <a:r>
              <a:rPr lang="pt-PT" sz="2400" b="0" strike="noStrike" spc="-1" dirty="0" err="1">
                <a:solidFill>
                  <a:srgbClr val="004B87"/>
                </a:solidFill>
                <a:latin typeface="Calibri"/>
              </a:rPr>
              <a:t>access</a:t>
            </a:r>
            <a:r>
              <a:rPr lang="pt-PT" sz="2400" b="0" strike="noStrike" spc="-1" dirty="0">
                <a:solidFill>
                  <a:srgbClr val="004B87"/>
                </a:solidFill>
                <a:latin typeface="Calibri"/>
              </a:rPr>
              <a:t>;</a:t>
            </a:r>
          </a:p>
          <a:p>
            <a:pPr marL="360" algn="just">
              <a:lnSpc>
                <a:spcPts val="2999"/>
              </a:lnSpc>
              <a:buClr>
                <a:srgbClr val="004B87"/>
              </a:buClr>
            </a:pPr>
            <a:endParaRPr lang="en-US" sz="2400" b="0" strike="noStrike" spc="-1" dirty="0">
              <a:latin typeface="Arial"/>
            </a:endParaRPr>
          </a:p>
          <a:p>
            <a:pPr marL="360" algn="just">
              <a:lnSpc>
                <a:spcPts val="2999"/>
              </a:lnSpc>
              <a:buClr>
                <a:srgbClr val="004B87"/>
              </a:buClr>
            </a:pPr>
            <a:r>
              <a:rPr lang="pt-PT" sz="2400" b="0" strike="noStrike" spc="-1" dirty="0" err="1">
                <a:solidFill>
                  <a:srgbClr val="004B87"/>
                </a:solidFill>
                <a:latin typeface="Calibri"/>
              </a:rPr>
              <a:t>Creation</a:t>
            </a:r>
            <a:r>
              <a:rPr lang="pt-PT" sz="2400" b="0" strike="noStrike" spc="-1" dirty="0">
                <a:solidFill>
                  <a:srgbClr val="004B87"/>
                </a:solidFill>
                <a:latin typeface="Calibri"/>
              </a:rPr>
              <a:t> </a:t>
            </a:r>
            <a:r>
              <a:rPr lang="pt-PT" sz="2400" b="0" strike="noStrike" spc="-1" dirty="0" err="1">
                <a:solidFill>
                  <a:srgbClr val="004B87"/>
                </a:solidFill>
                <a:latin typeface="Calibri"/>
              </a:rPr>
              <a:t>of</a:t>
            </a:r>
            <a:r>
              <a:rPr lang="pt-PT" sz="2400" b="0" strike="noStrike" spc="-1" dirty="0">
                <a:solidFill>
                  <a:srgbClr val="004B87"/>
                </a:solidFill>
                <a:latin typeface="Calibri"/>
              </a:rPr>
              <a:t> </a:t>
            </a:r>
            <a:r>
              <a:rPr lang="pt-PT" sz="2400" b="0" strike="noStrike" spc="-1" dirty="0" err="1">
                <a:solidFill>
                  <a:srgbClr val="004B87"/>
                </a:solidFill>
                <a:latin typeface="Calibri"/>
              </a:rPr>
              <a:t>an</a:t>
            </a:r>
            <a:r>
              <a:rPr lang="pt-PT" sz="2400" b="0" strike="noStrike" spc="-1" dirty="0">
                <a:solidFill>
                  <a:srgbClr val="004B87"/>
                </a:solidFill>
                <a:latin typeface="Calibri"/>
              </a:rPr>
              <a:t> App to </a:t>
            </a:r>
            <a:r>
              <a:rPr lang="pt-PT" sz="2400" b="0" strike="noStrike" spc="-1" dirty="0" err="1">
                <a:solidFill>
                  <a:srgbClr val="004B87"/>
                </a:solidFill>
                <a:latin typeface="Calibri"/>
              </a:rPr>
              <a:t>manage</a:t>
            </a:r>
            <a:r>
              <a:rPr lang="pt-PT" sz="2400" b="0" strike="noStrike" spc="-1" dirty="0">
                <a:solidFill>
                  <a:srgbClr val="004B87"/>
                </a:solidFill>
                <a:latin typeface="Calibri"/>
              </a:rPr>
              <a:t> </a:t>
            </a:r>
            <a:r>
              <a:rPr lang="pt-PT" sz="2400" b="0" strike="noStrike" spc="-1" dirty="0" err="1">
                <a:solidFill>
                  <a:srgbClr val="004B87"/>
                </a:solidFill>
                <a:latin typeface="Calibri"/>
              </a:rPr>
              <a:t>all</a:t>
            </a:r>
            <a:r>
              <a:rPr lang="pt-PT" sz="2400" b="0" strike="noStrike" spc="-1" dirty="0">
                <a:solidFill>
                  <a:srgbClr val="004B87"/>
                </a:solidFill>
                <a:latin typeface="Calibri"/>
              </a:rPr>
              <a:t> </a:t>
            </a:r>
            <a:r>
              <a:rPr lang="pt-PT" sz="2400" b="0" strike="noStrike" spc="-1" dirty="0" err="1">
                <a:solidFill>
                  <a:srgbClr val="004B87"/>
                </a:solidFill>
                <a:latin typeface="Calibri"/>
              </a:rPr>
              <a:t>system</a:t>
            </a:r>
            <a:r>
              <a:rPr lang="pt-PT" sz="2400" b="0" strike="noStrike" spc="-1" dirty="0">
                <a:solidFill>
                  <a:srgbClr val="004B87"/>
                </a:solidFill>
                <a:latin typeface="Calibri"/>
              </a:rPr>
              <a:t> </a:t>
            </a:r>
            <a:r>
              <a:rPr lang="pt-PT" sz="2400" b="0" strike="noStrike" spc="-1" dirty="0" err="1">
                <a:solidFill>
                  <a:srgbClr val="004B87"/>
                </a:solidFill>
                <a:latin typeface="Calibri"/>
              </a:rPr>
              <a:t>and</a:t>
            </a:r>
            <a:r>
              <a:rPr lang="pt-PT" sz="2400" b="0" strike="noStrike" spc="-1" dirty="0">
                <a:solidFill>
                  <a:srgbClr val="004B87"/>
                </a:solidFill>
                <a:latin typeface="Calibri"/>
              </a:rPr>
              <a:t> </a:t>
            </a:r>
            <a:r>
              <a:rPr lang="pt-PT" sz="2400" b="0" strike="noStrike" spc="-1" dirty="0" err="1">
                <a:solidFill>
                  <a:srgbClr val="004B87"/>
                </a:solidFill>
                <a:latin typeface="Calibri"/>
              </a:rPr>
              <a:t>provide</a:t>
            </a:r>
            <a:r>
              <a:rPr lang="pt-PT" sz="2400" b="0" strike="noStrike" spc="-1" dirty="0">
                <a:solidFill>
                  <a:srgbClr val="004B87"/>
                </a:solidFill>
                <a:latin typeface="Calibri"/>
              </a:rPr>
              <a:t> </a:t>
            </a:r>
            <a:r>
              <a:rPr lang="pt-PT" sz="2400" b="0" strike="noStrike" spc="-1" dirty="0" err="1">
                <a:solidFill>
                  <a:srgbClr val="004B87"/>
                </a:solidFill>
                <a:latin typeface="Calibri"/>
              </a:rPr>
              <a:t>useful</a:t>
            </a:r>
            <a:r>
              <a:rPr lang="pt-PT" sz="2400" b="0" strike="noStrike" spc="-1" dirty="0">
                <a:solidFill>
                  <a:srgbClr val="004B87"/>
                </a:solidFill>
                <a:latin typeface="Calibri"/>
              </a:rPr>
              <a:t> </a:t>
            </a:r>
            <a:r>
              <a:rPr lang="pt-PT" sz="2400" b="0" strike="noStrike" spc="-1" dirty="0" err="1">
                <a:solidFill>
                  <a:srgbClr val="004B87"/>
                </a:solidFill>
                <a:latin typeface="Calibri"/>
              </a:rPr>
              <a:t>information</a:t>
            </a:r>
            <a:r>
              <a:rPr lang="pt-PT" sz="2400" b="0" strike="noStrike" spc="-1" dirty="0">
                <a:solidFill>
                  <a:srgbClr val="004B87"/>
                </a:solidFill>
                <a:latin typeface="Calibri"/>
              </a:rPr>
              <a:t> </a:t>
            </a:r>
            <a:r>
              <a:rPr lang="pt-PT" sz="2400" b="0" strike="noStrike" spc="-1" dirty="0" err="1">
                <a:solidFill>
                  <a:srgbClr val="004B87"/>
                </a:solidFill>
                <a:latin typeface="Calibri"/>
              </a:rPr>
              <a:t>about</a:t>
            </a:r>
            <a:r>
              <a:rPr lang="pt-PT" sz="2400" b="0" strike="noStrike" spc="-1" dirty="0">
                <a:solidFill>
                  <a:srgbClr val="004B87"/>
                </a:solidFill>
                <a:latin typeface="Calibri"/>
              </a:rPr>
              <a:t> </a:t>
            </a:r>
            <a:r>
              <a:rPr lang="pt-PT" sz="2400" b="0" strike="noStrike" spc="-1" dirty="0" err="1">
                <a:solidFill>
                  <a:srgbClr val="004B87"/>
                </a:solidFill>
                <a:latin typeface="Calibri"/>
              </a:rPr>
              <a:t>the</a:t>
            </a:r>
            <a:r>
              <a:rPr lang="pt-PT" sz="2400" b="0" strike="noStrike" spc="-1" dirty="0">
                <a:solidFill>
                  <a:srgbClr val="004B87"/>
                </a:solidFill>
                <a:latin typeface="Calibri"/>
              </a:rPr>
              <a:t> </a:t>
            </a:r>
            <a:r>
              <a:rPr lang="pt-PT" sz="2400" b="0" strike="noStrike" spc="-1" dirty="0" err="1">
                <a:solidFill>
                  <a:srgbClr val="004B87"/>
                </a:solidFill>
                <a:latin typeface="Calibri"/>
              </a:rPr>
              <a:t>lights</a:t>
            </a:r>
            <a:r>
              <a:rPr lang="pt-PT" sz="2400" b="0" strike="noStrike" spc="-1" dirty="0">
                <a:solidFill>
                  <a:srgbClr val="004B87"/>
                </a:solidFill>
                <a:latin typeface="Calibri"/>
              </a:rPr>
              <a:t> status;</a:t>
            </a:r>
          </a:p>
          <a:p>
            <a:pPr marL="360" algn="just">
              <a:lnSpc>
                <a:spcPts val="2999"/>
              </a:lnSpc>
              <a:buClr>
                <a:srgbClr val="004B87"/>
              </a:buClr>
            </a:pPr>
            <a:endParaRPr lang="en-US" sz="2400" b="0" strike="noStrike" spc="-1" dirty="0">
              <a:latin typeface="Arial"/>
            </a:endParaRPr>
          </a:p>
          <a:p>
            <a:pPr marL="360" algn="just">
              <a:lnSpc>
                <a:spcPts val="2999"/>
              </a:lnSpc>
              <a:buClr>
                <a:srgbClr val="004B87"/>
              </a:buClr>
            </a:pPr>
            <a:r>
              <a:rPr lang="pt-PT" sz="2400" b="0" strike="noStrike" spc="-1" dirty="0" err="1">
                <a:solidFill>
                  <a:srgbClr val="004B87"/>
                </a:solidFill>
                <a:latin typeface="Calibri"/>
              </a:rPr>
              <a:t>Reduction</a:t>
            </a:r>
            <a:r>
              <a:rPr lang="pt-PT" sz="2400" b="0" strike="noStrike" spc="-1" dirty="0">
                <a:solidFill>
                  <a:srgbClr val="004B87"/>
                </a:solidFill>
                <a:latin typeface="Calibri"/>
              </a:rPr>
              <a:t> </a:t>
            </a:r>
            <a:r>
              <a:rPr lang="pt-PT" sz="2400" b="0" strike="noStrike" spc="-1" dirty="0" err="1">
                <a:solidFill>
                  <a:srgbClr val="004B87"/>
                </a:solidFill>
                <a:latin typeface="Calibri"/>
              </a:rPr>
              <a:t>costs</a:t>
            </a:r>
            <a:r>
              <a:rPr lang="pt-PT" sz="2400" b="0" strike="noStrike" spc="-1" dirty="0">
                <a:solidFill>
                  <a:srgbClr val="004B87"/>
                </a:solidFill>
                <a:latin typeface="Calibri"/>
              </a:rPr>
              <a:t> </a:t>
            </a:r>
            <a:r>
              <a:rPr lang="pt-PT" sz="2400" b="0" strike="noStrike" spc="-1" dirty="0" err="1">
                <a:solidFill>
                  <a:srgbClr val="004B87"/>
                </a:solidFill>
                <a:latin typeface="Calibri"/>
              </a:rPr>
              <a:t>and</a:t>
            </a:r>
            <a:r>
              <a:rPr lang="pt-PT" sz="2400" b="0" strike="noStrike" spc="-1" dirty="0">
                <a:solidFill>
                  <a:srgbClr val="004B87"/>
                </a:solidFill>
                <a:latin typeface="Calibri"/>
              </a:rPr>
              <a:t> </a:t>
            </a:r>
            <a:r>
              <a:rPr lang="pt-PT" sz="2400" b="0" strike="noStrike" spc="-1" dirty="0" err="1">
                <a:solidFill>
                  <a:srgbClr val="004B87"/>
                </a:solidFill>
                <a:latin typeface="Calibri"/>
              </a:rPr>
              <a:t>failures</a:t>
            </a:r>
            <a:r>
              <a:rPr lang="pt-PT" sz="2400" b="0" strike="noStrike" spc="-1" dirty="0">
                <a:solidFill>
                  <a:srgbClr val="004B87"/>
                </a:solidFill>
                <a:latin typeface="Calibri"/>
              </a:rPr>
              <a:t> </a:t>
            </a:r>
            <a:r>
              <a:rPr lang="pt-PT" sz="2400" b="0" strike="noStrike" spc="-1" dirty="0" err="1">
                <a:solidFill>
                  <a:srgbClr val="004B87"/>
                </a:solidFill>
                <a:latin typeface="Calibri"/>
              </a:rPr>
              <a:t>of</a:t>
            </a:r>
            <a:r>
              <a:rPr lang="pt-PT" sz="2400" b="0" strike="noStrike" spc="-1" dirty="0">
                <a:solidFill>
                  <a:srgbClr val="004B87"/>
                </a:solidFill>
                <a:latin typeface="Calibri"/>
              </a:rPr>
              <a:t> </a:t>
            </a:r>
            <a:r>
              <a:rPr lang="pt-PT" sz="2400" b="0" strike="noStrike" spc="-1" dirty="0" err="1">
                <a:solidFill>
                  <a:srgbClr val="004B87"/>
                </a:solidFill>
                <a:latin typeface="Calibri"/>
              </a:rPr>
              <a:t>the</a:t>
            </a:r>
            <a:r>
              <a:rPr lang="pt-PT" sz="2400" b="0" strike="noStrike" spc="-1" dirty="0">
                <a:solidFill>
                  <a:srgbClr val="004B87"/>
                </a:solidFill>
                <a:latin typeface="Calibri"/>
              </a:rPr>
              <a:t> </a:t>
            </a:r>
            <a:r>
              <a:rPr lang="pt-PT" sz="2400" b="0" strike="noStrike" spc="-1" dirty="0" err="1">
                <a:solidFill>
                  <a:srgbClr val="004B87"/>
                </a:solidFill>
                <a:latin typeface="Calibri"/>
              </a:rPr>
              <a:t>whole</a:t>
            </a:r>
            <a:r>
              <a:rPr lang="pt-PT" sz="2400" b="0" strike="noStrike" spc="-1" dirty="0">
                <a:solidFill>
                  <a:srgbClr val="004B87"/>
                </a:solidFill>
                <a:latin typeface="Calibri"/>
              </a:rPr>
              <a:t> </a:t>
            </a:r>
            <a:r>
              <a:rPr lang="pt-PT" sz="2400" b="0" strike="noStrike" spc="-1" dirty="0" err="1">
                <a:solidFill>
                  <a:srgbClr val="004B87"/>
                </a:solidFill>
                <a:latin typeface="Calibri"/>
              </a:rPr>
              <a:t>system</a:t>
            </a:r>
            <a:r>
              <a:rPr lang="pt-PT" sz="2400" b="0" strike="noStrike" spc="-1" dirty="0">
                <a:solidFill>
                  <a:srgbClr val="004B87"/>
                </a:solidFill>
                <a:latin typeface="Calibri"/>
              </a:rPr>
              <a:t>, </a:t>
            </a:r>
            <a:r>
              <a:rPr lang="pt-PT" sz="2400" b="0" strike="noStrike" spc="-1" dirty="0" err="1">
                <a:solidFill>
                  <a:srgbClr val="004B87"/>
                </a:solidFill>
                <a:latin typeface="Calibri"/>
              </a:rPr>
              <a:t>providing</a:t>
            </a:r>
            <a:r>
              <a:rPr lang="pt-PT" sz="2400" b="0" strike="noStrike" spc="-1" dirty="0">
                <a:solidFill>
                  <a:srgbClr val="004B87"/>
                </a:solidFill>
                <a:latin typeface="Calibri"/>
              </a:rPr>
              <a:t> </a:t>
            </a:r>
            <a:r>
              <a:rPr lang="pt-PT" sz="2400" b="0" strike="noStrike" spc="-1" dirty="0" err="1">
                <a:solidFill>
                  <a:srgbClr val="004B87"/>
                </a:solidFill>
                <a:latin typeface="Calibri"/>
              </a:rPr>
              <a:t>automatic</a:t>
            </a:r>
            <a:r>
              <a:rPr lang="pt-PT" sz="2400" b="0" strike="noStrike" spc="-1" dirty="0">
                <a:solidFill>
                  <a:srgbClr val="004B87"/>
                </a:solidFill>
                <a:latin typeface="Calibri"/>
              </a:rPr>
              <a:t> </a:t>
            </a:r>
            <a:r>
              <a:rPr lang="pt-PT" sz="2400" b="0" strike="noStrike" spc="-1" dirty="0" err="1">
                <a:solidFill>
                  <a:srgbClr val="004B87"/>
                </a:solidFill>
                <a:latin typeface="Calibri"/>
              </a:rPr>
              <a:t>maintenance</a:t>
            </a:r>
            <a:r>
              <a:rPr lang="pt-PT" sz="2400" b="0" strike="noStrike" spc="-1" dirty="0">
                <a:solidFill>
                  <a:srgbClr val="004B87"/>
                </a:solidFill>
                <a:latin typeface="Calibri"/>
              </a:rPr>
              <a:t> </a:t>
            </a:r>
            <a:r>
              <a:rPr lang="pt-PT" sz="2400" b="0" strike="noStrike" spc="-1" dirty="0" err="1">
                <a:solidFill>
                  <a:srgbClr val="004B87"/>
                </a:solidFill>
                <a:latin typeface="Calibri"/>
              </a:rPr>
              <a:t>alerts</a:t>
            </a:r>
            <a:r>
              <a:rPr lang="pt-PT" sz="2400" b="0" strike="noStrike" spc="-1" dirty="0">
                <a:solidFill>
                  <a:srgbClr val="004B87"/>
                </a:solidFill>
                <a:latin typeface="Calibri"/>
              </a:rPr>
              <a:t>.</a:t>
            </a:r>
            <a:endParaRPr lang="en-US" sz="2400" b="0" strike="noStrike" spc="-1" dirty="0">
              <a:latin typeface="Arial"/>
            </a:endParaRPr>
          </a:p>
          <a:p>
            <a:pPr algn="just">
              <a:lnSpc>
                <a:spcPts val="2999"/>
              </a:lnSpc>
            </a:pPr>
            <a:endParaRPr lang="en-US" sz="2400" b="0" strike="noStrike" spc="-1" dirty="0">
              <a:latin typeface="Arial"/>
            </a:endParaRPr>
          </a:p>
        </p:txBody>
      </p:sp>
      <p:pic>
        <p:nvPicPr>
          <p:cNvPr id="4" name="Imagem 3" descr="Uma imagem com luz&#10;&#10;Descrição gerada automaticamente">
            <a:extLst>
              <a:ext uri="{FF2B5EF4-FFF2-40B4-BE49-F238E27FC236}">
                <a16:creationId xmlns:a16="http://schemas.microsoft.com/office/drawing/2014/main" id="{7395FD87-17E8-0D83-43CC-BC8641EFED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3580" y="7028157"/>
            <a:ext cx="1100527" cy="1100527"/>
          </a:xfrm>
          <a:prstGeom prst="rect">
            <a:avLst/>
          </a:prstGeom>
        </p:spPr>
      </p:pic>
      <p:pic>
        <p:nvPicPr>
          <p:cNvPr id="8" name="Imagem 7" descr="Uma imagem com eletrónica&#10;&#10;Descrição gerada automaticamente">
            <a:extLst>
              <a:ext uri="{FF2B5EF4-FFF2-40B4-BE49-F238E27FC236}">
                <a16:creationId xmlns:a16="http://schemas.microsoft.com/office/drawing/2014/main" id="{AD61E6A4-6DF0-F9FA-5F12-809B17AFD8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99677" y="8255040"/>
            <a:ext cx="1101600" cy="1101600"/>
          </a:xfrm>
          <a:prstGeom prst="rect">
            <a:avLst/>
          </a:prstGeom>
        </p:spPr>
      </p:pic>
      <p:pic>
        <p:nvPicPr>
          <p:cNvPr id="12" name="Imagem 11">
            <a:extLst>
              <a:ext uri="{FF2B5EF4-FFF2-40B4-BE49-F238E27FC236}">
                <a16:creationId xmlns:a16="http://schemas.microsoft.com/office/drawing/2014/main" id="{852C8F48-9A94-2D35-85CC-EFC65A11DF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50008" y="9487075"/>
            <a:ext cx="812698" cy="812698"/>
          </a:xfrm>
          <a:prstGeom prst="rect">
            <a:avLst/>
          </a:prstGeom>
        </p:spPr>
      </p:pic>
      <p:pic>
        <p:nvPicPr>
          <p:cNvPr id="13" name="Imagem 12">
            <a:extLst>
              <a:ext uri="{FF2B5EF4-FFF2-40B4-BE49-F238E27FC236}">
                <a16:creationId xmlns:a16="http://schemas.microsoft.com/office/drawing/2014/main" id="{4F119D9D-7D9F-74A4-2F8B-6CEA5E4C9F90}"/>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3912200" y="12284900"/>
            <a:ext cx="5772523" cy="5211670"/>
          </a:xfrm>
          <a:prstGeom prst="rect">
            <a:avLst/>
          </a:prstGeom>
          <a:noFill/>
          <a:ln>
            <a:noFill/>
          </a:ln>
        </p:spPr>
      </p:pic>
      <p:sp>
        <p:nvSpPr>
          <p:cNvPr id="14" name="CaixaDeTexto 13">
            <a:extLst>
              <a:ext uri="{FF2B5EF4-FFF2-40B4-BE49-F238E27FC236}">
                <a16:creationId xmlns:a16="http://schemas.microsoft.com/office/drawing/2014/main" id="{ED86FE96-7D55-42CC-F6FD-C583E0EAFB88}"/>
              </a:ext>
            </a:extLst>
          </p:cNvPr>
          <p:cNvSpPr txBox="1"/>
          <p:nvPr/>
        </p:nvSpPr>
        <p:spPr>
          <a:xfrm>
            <a:off x="14538960" y="17487335"/>
            <a:ext cx="5151240" cy="830997"/>
          </a:xfrm>
          <a:prstGeom prst="rect">
            <a:avLst/>
          </a:prstGeom>
          <a:noFill/>
        </p:spPr>
        <p:txBody>
          <a:bodyPr wrap="square" rtlCol="0">
            <a:spAutoFit/>
          </a:bodyPr>
          <a:lstStyle/>
          <a:p>
            <a:r>
              <a:rPr lang="pt-PT" sz="2400" b="1" spc="-1" dirty="0">
                <a:solidFill>
                  <a:srgbClr val="004B87"/>
                </a:solidFill>
                <a:latin typeface="Calibri"/>
              </a:rPr>
              <a:t>Figure 2 – </a:t>
            </a:r>
            <a:r>
              <a:rPr lang="pt-PT" sz="2400" spc="-1" dirty="0">
                <a:solidFill>
                  <a:srgbClr val="004B87"/>
                </a:solidFill>
                <a:latin typeface="Calibri"/>
              </a:rPr>
              <a:t>Hardware </a:t>
            </a:r>
            <a:r>
              <a:rPr lang="pt-PT" sz="2400" spc="-1" dirty="0" err="1">
                <a:solidFill>
                  <a:srgbClr val="004B87"/>
                </a:solidFill>
                <a:latin typeface="Calibri"/>
              </a:rPr>
              <a:t>Diagram</a:t>
            </a:r>
            <a:r>
              <a:rPr lang="pt-PT" sz="2400" spc="-1" dirty="0">
                <a:solidFill>
                  <a:srgbClr val="004B87"/>
                </a:solidFill>
                <a:latin typeface="Calibri"/>
              </a:rPr>
              <a:t> </a:t>
            </a:r>
            <a:r>
              <a:rPr lang="pt-PT" sz="2400" spc="-1" dirty="0" err="1">
                <a:solidFill>
                  <a:srgbClr val="004B87"/>
                </a:solidFill>
                <a:latin typeface="Calibri"/>
              </a:rPr>
              <a:t>of</a:t>
            </a:r>
            <a:r>
              <a:rPr lang="pt-PT" sz="2400" spc="-1" dirty="0">
                <a:solidFill>
                  <a:srgbClr val="004B87"/>
                </a:solidFill>
                <a:latin typeface="Calibri"/>
              </a:rPr>
              <a:t> a light </a:t>
            </a:r>
            <a:r>
              <a:rPr lang="pt-PT" sz="2400" spc="-1" dirty="0" err="1">
                <a:solidFill>
                  <a:srgbClr val="004B87"/>
                </a:solidFill>
                <a:latin typeface="Calibri"/>
              </a:rPr>
              <a:t>post</a:t>
            </a:r>
            <a:r>
              <a:rPr lang="pt-PT" sz="2400" spc="-1" dirty="0">
                <a:solidFill>
                  <a:srgbClr val="004B87"/>
                </a:solidFill>
                <a:latin typeface="Calibri"/>
              </a:rPr>
              <a:t>.</a:t>
            </a:r>
          </a:p>
        </p:txBody>
      </p:sp>
      <p:pic>
        <p:nvPicPr>
          <p:cNvPr id="15" name="Imagem 14">
            <a:extLst>
              <a:ext uri="{FF2B5EF4-FFF2-40B4-BE49-F238E27FC236}">
                <a16:creationId xmlns:a16="http://schemas.microsoft.com/office/drawing/2014/main" id="{3473AA76-31CC-279A-3AA9-E2F2954FA926}"/>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93540" y="19314360"/>
            <a:ext cx="5044809" cy="3785323"/>
          </a:xfrm>
          <a:prstGeom prst="rect">
            <a:avLst/>
          </a:prstGeom>
          <a:noFill/>
          <a:ln>
            <a:noFill/>
          </a:ln>
          <a:effectLst>
            <a:softEdge rad="31750"/>
          </a:effectLst>
        </p:spPr>
      </p:pic>
      <p:pic>
        <p:nvPicPr>
          <p:cNvPr id="16" name="Imagem 15">
            <a:extLst>
              <a:ext uri="{FF2B5EF4-FFF2-40B4-BE49-F238E27FC236}">
                <a16:creationId xmlns:a16="http://schemas.microsoft.com/office/drawing/2014/main" id="{DF73B49B-3562-6904-7E6D-CA6CDB4B052E}"/>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5680" y="24750518"/>
            <a:ext cx="1810402" cy="1810402"/>
          </a:xfrm>
          <a:prstGeom prst="rect">
            <a:avLst/>
          </a:prstGeom>
          <a:noFill/>
          <a:ln>
            <a:noFill/>
          </a:ln>
        </p:spPr>
      </p:pic>
      <p:pic>
        <p:nvPicPr>
          <p:cNvPr id="17" name="Imagem 16">
            <a:extLst>
              <a:ext uri="{FF2B5EF4-FFF2-40B4-BE49-F238E27FC236}">
                <a16:creationId xmlns:a16="http://schemas.microsoft.com/office/drawing/2014/main" id="{0FA2CF59-805F-5A89-2237-1655F47B3E92}"/>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119336" y="23554260"/>
            <a:ext cx="1631315" cy="3171825"/>
          </a:xfrm>
          <a:prstGeom prst="rect">
            <a:avLst/>
          </a:prstGeom>
          <a:noFill/>
          <a:ln>
            <a:noFill/>
          </a:ln>
          <a:effectLst>
            <a:softEdge rad="31750"/>
          </a:effectLst>
        </p:spPr>
      </p:pic>
      <p:pic>
        <p:nvPicPr>
          <p:cNvPr id="18" name="Imagem 17" descr="Uma imagem com texto, iPod, captura de ecrã&#10;&#10;Descrição gerada automaticamente">
            <a:extLst>
              <a:ext uri="{FF2B5EF4-FFF2-40B4-BE49-F238E27FC236}">
                <a16:creationId xmlns:a16="http://schemas.microsoft.com/office/drawing/2014/main" id="{F3F92731-7897-121F-9303-88F21FDE3797}"/>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88120" y="23549498"/>
            <a:ext cx="1607820" cy="3181350"/>
          </a:xfrm>
          <a:prstGeom prst="rect">
            <a:avLst/>
          </a:prstGeom>
          <a:noFill/>
          <a:ln>
            <a:noFill/>
          </a:ln>
          <a:effectLst>
            <a:softEdge rad="31750"/>
          </a:effectLst>
        </p:spPr>
      </p:pic>
      <p:pic>
        <p:nvPicPr>
          <p:cNvPr id="19" name="Imagem 18">
            <a:extLst>
              <a:ext uri="{FF2B5EF4-FFF2-40B4-BE49-F238E27FC236}">
                <a16:creationId xmlns:a16="http://schemas.microsoft.com/office/drawing/2014/main" id="{9E724A4A-8B81-C7FB-C991-3019263D89DA}"/>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856034" y="23555574"/>
            <a:ext cx="1582315" cy="3157506"/>
          </a:xfrm>
          <a:prstGeom prst="rect">
            <a:avLst/>
          </a:prstGeom>
          <a:noFill/>
          <a:ln>
            <a:noFill/>
          </a:ln>
          <a:effectLst>
            <a:softEdge rad="31750"/>
          </a:effectLst>
        </p:spPr>
      </p:pic>
      <p:sp>
        <p:nvSpPr>
          <p:cNvPr id="20" name="CustomShape 16">
            <a:extLst>
              <a:ext uri="{FF2B5EF4-FFF2-40B4-BE49-F238E27FC236}">
                <a16:creationId xmlns:a16="http://schemas.microsoft.com/office/drawing/2014/main" id="{355AE541-2CED-9BA1-DB6B-670ED5EE023C}"/>
              </a:ext>
            </a:extLst>
          </p:cNvPr>
          <p:cNvSpPr/>
          <p:nvPr/>
        </p:nvSpPr>
        <p:spPr>
          <a:xfrm>
            <a:off x="3464572" y="25240947"/>
            <a:ext cx="3702285" cy="82954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4800" b="1" strike="noStrike" spc="-1" dirty="0" err="1">
                <a:latin typeface="Calibri"/>
              </a:rPr>
              <a:t>SmartEnergy</a:t>
            </a:r>
            <a:endParaRPr lang="en-US" sz="4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881</TotalTime>
  <Words>592</Words>
  <Application>Microsoft Office PowerPoint</Application>
  <PresentationFormat>Personalizados</PresentationFormat>
  <Paragraphs>36</Paragraphs>
  <Slides>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vt:i4>
      </vt:variant>
    </vt:vector>
  </HeadingPairs>
  <TitlesOfParts>
    <vt:vector size="6" baseType="lpstr">
      <vt:lpstr>Arial</vt:lpstr>
      <vt:lpstr>Calibri</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Tiago Azevedo</cp:lastModifiedBy>
  <cp:revision>102</cp:revision>
  <dcterms:created xsi:type="dcterms:W3CDTF">2014-03-10T11:06:56Z</dcterms:created>
  <dcterms:modified xsi:type="dcterms:W3CDTF">2023-01-06T17:27:47Z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