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1E2-6718-40CD-A28C-2049C0DF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B4C2C-230D-480C-85E4-6583BD1A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6A8E-0A48-4254-B09D-83205FA5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0932-1967-45AD-8BAA-E5FAB7CA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14B6-C9EA-457A-A0E7-D0E3866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C4A0-695C-4070-8F17-8D0FA8A4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6894-F45C-44CF-9887-6C413689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7E2C-3801-4D66-82BA-7F4A1EE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F1CB-DE95-4186-BDB8-0F4DF490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938E-A8C0-4FF6-B309-35BAF83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F14FE-EE9A-4C56-9FB3-5F252C0A2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90F77-A455-4AC2-B92B-CF4930694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3BE4-6A47-4FCE-9BC8-4B959E59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7F60-361A-463A-8689-B7A68721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469C-B032-4AC3-BD0A-0C86D27F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D629-ACB9-4B45-9B37-20861219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F6DC-EDD5-446E-B4FC-BCE14F3A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4ED5-56D8-4938-8323-662E09F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53DA-7173-46A0-8E72-C4AF16D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63BC-7850-4ADB-A143-A9607E2E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5AB2-2952-4F4E-B5E6-B12B53DF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3854-2E04-4C82-97F9-57B7784F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3694-12A1-47A0-B466-D54A786F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A151-3B05-4711-9631-A5F693FE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5D6F-BF6D-41E2-B88C-DA977173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31CC-9AD3-4C3F-8A05-7B7ABED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F03F-92EC-45B0-A69E-037FE18BF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6A70-8145-4A03-B495-CDF68817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C1B66-7930-4190-898D-CC7605CA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1597-6370-4225-8AA3-491C02A7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0F00-DD17-4643-BD95-E96404F4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51F0-BE9E-497C-AFAD-152386BB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24FD-6C44-41F1-A095-CCAE89A3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F0F0-93A8-4ADB-B413-E2836487F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72E20-6426-4685-86C9-CF1344DC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88418-B865-426F-B12F-EF39A04A2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1432C-570F-49BB-8FCC-DEED97AC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0D5F-DFFC-48BC-9C27-34EE97F9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1A332-3E0B-481E-9CAC-5732A803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988-B346-4C58-9268-AF92E1B3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0F906-4195-4007-A38E-0E1A782E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F50A4-CDBA-4161-A8CF-3CACD0ED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F515-2B07-4319-A951-51043F5A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03D44-AD6B-418E-A27E-3B5ACBBF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B91E6-172A-4A61-A6A0-99F2E287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D1A1-D5A2-4160-BCE1-C812438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78D0-4DB4-4CD3-A77A-BF5C25DA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53F3-F6E3-4866-B446-6609849D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054-24BE-49D6-9CCB-EED0A2E1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6D36-822B-4825-8360-0986C417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51CC-3125-42F9-BA35-886C8B6D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544A-27E2-4B44-BDAE-FA493FC3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AF87-E8DE-487D-88E8-63885DE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8AE09-6284-467F-A9B6-FC11867A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15B86-3254-4CDA-863C-3F69B458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AE03-7A5B-4928-BCE6-E79653A7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95CB-34FE-41E0-8644-DA4DEEA5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774D-2C74-4DB1-9457-FE36C4F6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22AC6-AD7D-4E78-89A1-8EAA754A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4630-9225-494C-836B-7489F1FE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4D42-A904-4FCC-924F-E04A602DE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F217-E5C6-48D4-9A68-61B919FEAF1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87A7-2B8C-471D-AF57-8EF47BDA0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7B2-FDFB-406F-A4B2-3370E9B5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41382" y="2283091"/>
            <a:ext cx="25136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TV Silver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(Includes HBO Max, Showtime, NFL Network)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SPECTRUM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4" y="1941930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TV Select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Spectrum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53931" y="2824359"/>
            <a:ext cx="24463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TV Gold</a:t>
            </a:r>
          </a:p>
          <a:p>
            <a:r>
              <a:rPr lang="en-US" sz="900" b="1" dirty="0"/>
              <a:t>(Includes SILVER + Starz, Encore, TMC)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211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56489" y="1525041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5" y="1997314"/>
            <a:ext cx="23878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TMC</a:t>
            </a:r>
          </a:p>
          <a:p>
            <a:r>
              <a:rPr lang="en-US" sz="1000" dirty="0"/>
              <a:t>0 </a:t>
            </a:r>
            <a:r>
              <a:rPr lang="en-US" sz="1000" dirty="0" err="1"/>
              <a:t>Epix</a:t>
            </a:r>
            <a:endParaRPr lang="en-US" sz="1000" dirty="0"/>
          </a:p>
          <a:p>
            <a:r>
              <a:rPr lang="en-US" sz="1000" dirty="0"/>
              <a:t>0 Starz Encore</a:t>
            </a:r>
          </a:p>
          <a:p>
            <a:r>
              <a:rPr lang="en-US" sz="1000" dirty="0"/>
              <a:t>0 Sports Package</a:t>
            </a:r>
          </a:p>
          <a:p>
            <a:r>
              <a:rPr lang="en-US" sz="1000" dirty="0"/>
              <a:t>0Fox Soccer Plus</a:t>
            </a:r>
          </a:p>
          <a:p>
            <a:r>
              <a:rPr lang="en-US" sz="1000" dirty="0"/>
              <a:t>0 MLB Extra Innings</a:t>
            </a:r>
          </a:p>
          <a:p>
            <a:endParaRPr lang="en-US" sz="1000" b="1" dirty="0">
              <a:solidFill>
                <a:srgbClr val="00B0F0"/>
              </a:solidFill>
            </a:endParaRP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TV Silver……………………………… $74.99/month</a:t>
            </a:r>
          </a:p>
          <a:p>
            <a:r>
              <a:rPr lang="en-US" sz="1400" dirty="0"/>
              <a:t>1st TV Box ……………………………. $7.99/month</a:t>
            </a:r>
          </a:p>
          <a:p>
            <a:r>
              <a:rPr lang="en-US" sz="1400" dirty="0"/>
              <a:t>2nd TV Box …………………………… $7.99/month</a:t>
            </a:r>
          </a:p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DVR Box…………………………….$4.99/month</a:t>
            </a:r>
          </a:p>
          <a:p>
            <a:r>
              <a:rPr lang="en-US" sz="1400" dirty="0"/>
              <a:t>HBO Max….…………………………….$15/month</a:t>
            </a:r>
          </a:p>
          <a:p>
            <a:r>
              <a:rPr lang="en-US" sz="1400" dirty="0"/>
              <a:t>Showtime……………………………….$15/month</a:t>
            </a:r>
          </a:p>
          <a:p>
            <a:r>
              <a:rPr lang="en-US" sz="1400" b="1" dirty="0"/>
              <a:t>TOTAL……………………………………..$125.96/month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400mbps……………………………….$49.99/month</a:t>
            </a:r>
          </a:p>
          <a:p>
            <a:r>
              <a:rPr lang="en-US" sz="1400" dirty="0"/>
              <a:t>Wi-Fi Modem Rental………………   $5/month</a:t>
            </a:r>
          </a:p>
          <a:p>
            <a:r>
              <a:rPr lang="en-US" sz="1400" b="1" dirty="0"/>
              <a:t>TOTAL……………………………….........$54.99/month</a:t>
            </a:r>
          </a:p>
          <a:p>
            <a:endParaRPr lang="en-US" sz="1400" dirty="0"/>
          </a:p>
          <a:p>
            <a:r>
              <a:rPr lang="en-US" sz="1400" dirty="0"/>
              <a:t>Bundle Discount…………………………$ -$5/month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FEE……………………..$49.99</a:t>
            </a:r>
          </a:p>
          <a:p>
            <a:endParaRPr lang="en-US" sz="1400" dirty="0"/>
          </a:p>
          <a:p>
            <a:r>
              <a:rPr lang="en-US" sz="1600" b="1" dirty="0"/>
              <a:t>GRAND TOTAL: $175.95/month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32148" y="3826979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Spectrum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692344" y="5288333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597945" y="5174158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676403" y="4825600"/>
            <a:ext cx="407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200mbps                   400mbps                      GIG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430869" y="4202926"/>
            <a:ext cx="397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Modem Only (Free but no Wi-Fi)</a:t>
            </a:r>
          </a:p>
          <a:p>
            <a:r>
              <a:rPr lang="en-US" sz="1200" dirty="0"/>
              <a:t>                                   0 Wi-Fi + Modem ($5)</a:t>
            </a:r>
          </a:p>
          <a:p>
            <a:r>
              <a:rPr lang="en-US" sz="1200" dirty="0"/>
              <a:t>                                   0 Customer Owned Modem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36BF-1525-4DDF-96FC-E02FB27810B5}"/>
              </a:ext>
            </a:extLst>
          </p:cNvPr>
          <p:cNvSpPr txBox="1"/>
          <p:nvPr/>
        </p:nvSpPr>
        <p:spPr>
          <a:xfrm>
            <a:off x="2665518" y="4399285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4A5F2-59B3-47D7-A8F7-E13F31255659}"/>
              </a:ext>
            </a:extLst>
          </p:cNvPr>
          <p:cNvSpPr txBox="1"/>
          <p:nvPr/>
        </p:nvSpPr>
        <p:spPr>
          <a:xfrm>
            <a:off x="1534940" y="5453453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931030" y="5831779"/>
            <a:ext cx="31993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  <a:p>
            <a:r>
              <a:rPr lang="en-US" sz="1400" dirty="0"/>
              <a:t>0 In Store Pick 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931030" y="6368160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6037C-B54C-4074-AF4F-CCA73B54F440}"/>
              </a:ext>
            </a:extLst>
          </p:cNvPr>
          <p:cNvSpPr txBox="1"/>
          <p:nvPr/>
        </p:nvSpPr>
        <p:spPr>
          <a:xfrm>
            <a:off x="3164555" y="5458644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3E17FA-0A45-4D47-8B2E-340EE675FA3C}"/>
              </a:ext>
            </a:extLst>
          </p:cNvPr>
          <p:cNvSpPr txBox="1"/>
          <p:nvPr/>
        </p:nvSpPr>
        <p:spPr>
          <a:xfrm>
            <a:off x="2925726" y="16526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DVR’s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1DFFA-F3FD-4787-BD7C-600C7B72B657}"/>
              </a:ext>
            </a:extLst>
          </p:cNvPr>
          <p:cNvCxnSpPr>
            <a:cxnSpLocks/>
          </p:cNvCxnSpPr>
          <p:nvPr/>
        </p:nvCxnSpPr>
        <p:spPr>
          <a:xfrm>
            <a:off x="3735274" y="2011113"/>
            <a:ext cx="1211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377616D-AAA2-4B63-AF58-D097BB08FF8F}"/>
              </a:ext>
            </a:extLst>
          </p:cNvPr>
          <p:cNvSpPr/>
          <p:nvPr/>
        </p:nvSpPr>
        <p:spPr>
          <a:xfrm>
            <a:off x="4011560" y="1900099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3CB53F-4C27-4573-837F-5AF73A021309}"/>
              </a:ext>
            </a:extLst>
          </p:cNvPr>
          <p:cNvSpPr txBox="1"/>
          <p:nvPr/>
        </p:nvSpPr>
        <p:spPr>
          <a:xfrm>
            <a:off x="3735274" y="1711992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21475" y="2432683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4B405-1118-46CE-ADEE-638A011A5C81}"/>
              </a:ext>
            </a:extLst>
          </p:cNvPr>
          <p:cNvSpPr txBox="1"/>
          <p:nvPr/>
        </p:nvSpPr>
        <p:spPr>
          <a:xfrm>
            <a:off x="2921474" y="2142290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B0DCEB3-2CCA-4082-9FC3-D970549CF8A4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</a:t>
            </a:r>
            <a:r>
              <a:rPr lang="en-US" b="1" dirty="0">
                <a:solidFill>
                  <a:srgbClr val="00B0F0"/>
                </a:solidFill>
              </a:rPr>
              <a:t>Spectrum</a:t>
            </a:r>
            <a:r>
              <a:rPr lang="en-US" dirty="0"/>
              <a:t> | Metronet | Frontier | DirecTV | i3 Broadband | WOW | Mediacom | Hughes Net 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387905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3" y="76112"/>
            <a:ext cx="11785600" cy="50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</a:t>
            </a:r>
            <a:r>
              <a:rPr lang="en-US" b="1" dirty="0">
                <a:solidFill>
                  <a:srgbClr val="00B0F0"/>
                </a:solidFill>
              </a:rPr>
              <a:t>Metronet</a:t>
            </a:r>
            <a:r>
              <a:rPr lang="en-US" dirty="0"/>
              <a:t> | Frontier | DirecTV | i3 Broadband | WOW | Mediacom | Hughes Net | Century Link | RCN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20262" y="2381457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Standard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METRONET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3" y="1919005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Metronet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53931" y="2824359"/>
            <a:ext cx="244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Preferred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7091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      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28669" y="151248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4" y="2154180"/>
            <a:ext cx="2387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Sports Package</a:t>
            </a:r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Standard……………………………… $90.41/month</a:t>
            </a:r>
          </a:p>
          <a:p>
            <a:r>
              <a:rPr lang="en-US" sz="1400" dirty="0"/>
              <a:t>1 DVR Box ……………………………. $5/month</a:t>
            </a:r>
          </a:p>
          <a:p>
            <a:r>
              <a:rPr lang="en-US" sz="1400" dirty="0"/>
              <a:t>1 TV Box …………………………… …FREE</a:t>
            </a:r>
          </a:p>
          <a:p>
            <a:r>
              <a:rPr lang="en-US" sz="1400" dirty="0"/>
              <a:t>2nd TV Box…………………………….FREE</a:t>
            </a:r>
          </a:p>
          <a:p>
            <a:r>
              <a:rPr lang="en-US" sz="1400" dirty="0"/>
              <a:t>Cinemax….…………………………….$8.47/month</a:t>
            </a:r>
          </a:p>
          <a:p>
            <a:r>
              <a:rPr lang="en-US" sz="1400" b="1" dirty="0"/>
              <a:t>TOTAL……………………………………..$103.88/month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500mbps……………………………….$59.95/month</a:t>
            </a:r>
          </a:p>
          <a:p>
            <a:r>
              <a:rPr lang="en-US" sz="1400" dirty="0"/>
              <a:t>Whole Home Wi-Fi ………………   $10/month</a:t>
            </a:r>
          </a:p>
          <a:p>
            <a:r>
              <a:rPr lang="en-US" sz="1400" dirty="0"/>
              <a:t>Technology Service Fee……………$9.95/month</a:t>
            </a:r>
          </a:p>
          <a:p>
            <a:r>
              <a:rPr lang="en-US" sz="1400" b="1" dirty="0"/>
              <a:t>TOTAL……………………………….........$79.90/month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FEE……………………..$49.99</a:t>
            </a:r>
          </a:p>
          <a:p>
            <a:endParaRPr lang="en-US" sz="1400" dirty="0"/>
          </a:p>
          <a:p>
            <a:r>
              <a:rPr lang="en-US" sz="1600" b="1" dirty="0"/>
              <a:t>GRAND TOTAL: $183.78/month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89199" y="3413115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Metronet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749395" y="4874469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3612811" y="4748991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33454" y="4411736"/>
            <a:ext cx="407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100mbps                   200mbps                500mbps               GIG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487920" y="3789062"/>
            <a:ext cx="397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Whole Home </a:t>
            </a:r>
            <a:r>
              <a:rPr lang="en-US" sz="1200" dirty="0" err="1"/>
              <a:t>Wifi</a:t>
            </a:r>
            <a:r>
              <a:rPr lang="en-US" sz="1200" dirty="0"/>
              <a:t> ($10)      0 YES</a:t>
            </a:r>
          </a:p>
          <a:p>
            <a:r>
              <a:rPr lang="en-US" sz="1200" dirty="0"/>
              <a:t>	                      0 NO</a:t>
            </a:r>
          </a:p>
          <a:p>
            <a:r>
              <a:rPr lang="en-US" sz="1200" dirty="0"/>
              <a:t>    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877999" y="5644074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877999" y="6180455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3E17FA-0A45-4D47-8B2E-340EE675FA3C}"/>
              </a:ext>
            </a:extLst>
          </p:cNvPr>
          <p:cNvSpPr txBox="1"/>
          <p:nvPr/>
        </p:nvSpPr>
        <p:spPr>
          <a:xfrm>
            <a:off x="2925726" y="16526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DVR’s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1DFFA-F3FD-4787-BD7C-600C7B72B657}"/>
              </a:ext>
            </a:extLst>
          </p:cNvPr>
          <p:cNvCxnSpPr>
            <a:cxnSpLocks/>
            <a:endCxn id="40" idx="6"/>
          </p:cNvCxnSpPr>
          <p:nvPr/>
        </p:nvCxnSpPr>
        <p:spPr>
          <a:xfrm flipV="1">
            <a:off x="3735274" y="1996414"/>
            <a:ext cx="496954" cy="14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377616D-AAA2-4B63-AF58-D097BB08FF8F}"/>
              </a:ext>
            </a:extLst>
          </p:cNvPr>
          <p:cNvSpPr/>
          <p:nvPr/>
        </p:nvSpPr>
        <p:spPr>
          <a:xfrm>
            <a:off x="4011560" y="1900099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3CB53F-4C27-4573-837F-5AF73A021309}"/>
              </a:ext>
            </a:extLst>
          </p:cNvPr>
          <p:cNvSpPr txBox="1"/>
          <p:nvPr/>
        </p:nvSpPr>
        <p:spPr>
          <a:xfrm>
            <a:off x="3735274" y="1711992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           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30601" y="2454240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D8D2-9C7A-42C5-9CEA-ABA31C1E7B81}"/>
              </a:ext>
            </a:extLst>
          </p:cNvPr>
          <p:cNvSpPr txBox="1"/>
          <p:nvPr/>
        </p:nvSpPr>
        <p:spPr>
          <a:xfrm>
            <a:off x="3181621" y="3800203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C15E06-0476-4A29-AD1E-951745DB6902}"/>
              </a:ext>
            </a:extLst>
          </p:cNvPr>
          <p:cNvSpPr txBox="1"/>
          <p:nvPr/>
        </p:nvSpPr>
        <p:spPr>
          <a:xfrm>
            <a:off x="1691424" y="5229344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38354-B8EC-495E-8B6B-B0E65CC53BB1}"/>
              </a:ext>
            </a:extLst>
          </p:cNvPr>
          <p:cNvSpPr txBox="1"/>
          <p:nvPr/>
        </p:nvSpPr>
        <p:spPr>
          <a:xfrm>
            <a:off x="3321039" y="5229883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922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FRONTIER 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142945" y="1680633"/>
            <a:ext cx="45872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500mbps……………………………….$59.99/month</a:t>
            </a:r>
          </a:p>
          <a:p>
            <a:r>
              <a:rPr lang="en-US" sz="1400" dirty="0"/>
              <a:t>Modem Rental………………   FREE</a:t>
            </a:r>
          </a:p>
          <a:p>
            <a:r>
              <a:rPr lang="en-US" sz="1400" b="1" dirty="0"/>
              <a:t>TOTAL……………………………….........$59.99/month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FEE……………………..$85</a:t>
            </a:r>
          </a:p>
          <a:p>
            <a:endParaRPr lang="en-US" sz="1400" dirty="0"/>
          </a:p>
          <a:p>
            <a:r>
              <a:rPr lang="en-US" sz="1600" b="1" dirty="0"/>
              <a:t>GRAND TOTAL: $59.99/month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600593" y="1244028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Frontier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860789" y="2705382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3463546" y="2591414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44210" y="2270944"/>
            <a:ext cx="444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25mbps                   50mbps                500mbps               1000mbps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974219" y="3001313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979930" y="3523003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D8D2-9C7A-42C5-9CEA-ABA31C1E7B81}"/>
              </a:ext>
            </a:extLst>
          </p:cNvPr>
          <p:cNvSpPr txBox="1"/>
          <p:nvPr/>
        </p:nvSpPr>
        <p:spPr>
          <a:xfrm>
            <a:off x="2827026" y="1642722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5C14D-BB1D-448F-B71A-2B4683966A8D}"/>
              </a:ext>
            </a:extLst>
          </p:cNvPr>
          <p:cNvSpPr txBox="1"/>
          <p:nvPr/>
        </p:nvSpPr>
        <p:spPr>
          <a:xfrm>
            <a:off x="1600593" y="1642757"/>
            <a:ext cx="33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Yes</a:t>
            </a:r>
          </a:p>
          <a:p>
            <a:r>
              <a:rPr lang="en-US" sz="1200" dirty="0"/>
              <a:t>                                   0 No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161BFD7-0F6A-449A-9B6F-1964300DBDCF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</a:t>
            </a:r>
            <a:r>
              <a:rPr lang="en-US" b="1" dirty="0">
                <a:solidFill>
                  <a:srgbClr val="00B0F0"/>
                </a:solidFill>
              </a:rPr>
              <a:t>Frontier</a:t>
            </a:r>
            <a:r>
              <a:rPr lang="en-US" dirty="0"/>
              <a:t> | DirecTV | i3 Broadband | WOW | Mediacom | Hughes Net 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1677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41382" y="2283091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Entertainment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DirecTV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4" y="1941930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Preferred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DirecTV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603994" y="2647476"/>
            <a:ext cx="244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Choice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924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0      1      2      3      4     5    6    7    8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481816" y="1532055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5" y="1997314"/>
            <a:ext cx="23878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Sports Pack</a:t>
            </a:r>
          </a:p>
          <a:p>
            <a:r>
              <a:rPr lang="en-US" sz="1000" dirty="0"/>
              <a:t>0 MLB Extra Innings</a:t>
            </a:r>
          </a:p>
          <a:p>
            <a:r>
              <a:rPr lang="en-US" sz="1000" dirty="0"/>
              <a:t>0 Fox Soccer Plus</a:t>
            </a:r>
          </a:p>
          <a:p>
            <a:r>
              <a:rPr lang="en-US" sz="1000" dirty="0"/>
              <a:t>0 MLS Direct Kick</a:t>
            </a:r>
          </a:p>
          <a:p>
            <a:r>
              <a:rPr lang="en-US" sz="1000" dirty="0"/>
              <a:t>0 NFL Sunday Ticket</a:t>
            </a: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Choice ……………………………… $69.99/month</a:t>
            </a:r>
          </a:p>
          <a:p>
            <a:r>
              <a:rPr lang="en-US" sz="1400" dirty="0"/>
              <a:t>1st TV Box ……………………………. FREE</a:t>
            </a:r>
          </a:p>
          <a:p>
            <a:r>
              <a:rPr lang="en-US" sz="1400" dirty="0"/>
              <a:t>2nd TV Box …………………………… $7.00/month</a:t>
            </a:r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TV Box………………………………$7.00/month</a:t>
            </a:r>
          </a:p>
          <a:p>
            <a:r>
              <a:rPr lang="en-US" sz="1400" dirty="0"/>
              <a:t>HBO Max….…………………………….$14.99/month</a:t>
            </a:r>
          </a:p>
          <a:p>
            <a:r>
              <a:rPr lang="en-US" sz="1400" dirty="0"/>
              <a:t>Showtime……………………………….$10.99/month</a:t>
            </a:r>
          </a:p>
          <a:p>
            <a:r>
              <a:rPr lang="en-US" sz="1400" b="1" dirty="0"/>
              <a:t>TOTAL……………………………………..$109.97/month</a:t>
            </a:r>
            <a:endParaRPr lang="en-US" sz="1000" b="1" dirty="0"/>
          </a:p>
          <a:p>
            <a:endParaRPr lang="en-US" sz="1400" dirty="0"/>
          </a:p>
          <a:p>
            <a:r>
              <a:rPr lang="en-US" sz="1400" dirty="0"/>
              <a:t>AutoPay Discount…………………………$ -$5/month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FEE……………………..FREE</a:t>
            </a:r>
          </a:p>
          <a:p>
            <a:endParaRPr lang="en-US" sz="1400" dirty="0"/>
          </a:p>
          <a:p>
            <a:r>
              <a:rPr lang="en-US" sz="1600" b="1" dirty="0"/>
              <a:t>GRAND TOTAL: $104.97/month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21475" y="2432683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4B405-1118-46CE-ADEE-638A011A5C81}"/>
              </a:ext>
            </a:extLst>
          </p:cNvPr>
          <p:cNvSpPr txBox="1"/>
          <p:nvPr/>
        </p:nvSpPr>
        <p:spPr>
          <a:xfrm>
            <a:off x="2921474" y="2142290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62C212-A61C-4BA1-9B55-45DBF04F12FE}"/>
              </a:ext>
            </a:extLst>
          </p:cNvPr>
          <p:cNvSpPr txBox="1"/>
          <p:nvPr/>
        </p:nvSpPr>
        <p:spPr>
          <a:xfrm>
            <a:off x="622077" y="3037701"/>
            <a:ext cx="244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Ultimate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649A1-22AC-4778-84E5-9D4FCDDAE628}"/>
              </a:ext>
            </a:extLst>
          </p:cNvPr>
          <p:cNvSpPr txBox="1"/>
          <p:nvPr/>
        </p:nvSpPr>
        <p:spPr>
          <a:xfrm>
            <a:off x="603994" y="3429000"/>
            <a:ext cx="244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Premier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02C60C-52DC-4D76-81EB-BD4742DB4A2A}"/>
              </a:ext>
            </a:extLst>
          </p:cNvPr>
          <p:cNvSpPr txBox="1"/>
          <p:nvPr/>
        </p:nvSpPr>
        <p:spPr>
          <a:xfrm>
            <a:off x="4574014" y="2231977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Auto Pay</a:t>
            </a:r>
          </a:p>
          <a:p>
            <a:r>
              <a:rPr lang="en-US" sz="1400" dirty="0"/>
              <a:t>0 Yes</a:t>
            </a:r>
          </a:p>
          <a:p>
            <a:r>
              <a:rPr lang="en-US" sz="1400" dirty="0"/>
              <a:t>0 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23D4BE-DEC8-4BC1-90F1-52DDD812F095}"/>
              </a:ext>
            </a:extLst>
          </p:cNvPr>
          <p:cNvSpPr txBox="1"/>
          <p:nvPr/>
        </p:nvSpPr>
        <p:spPr>
          <a:xfrm>
            <a:off x="4574014" y="2554650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98655FE-581F-4EBC-A887-477FB176128C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</a:t>
            </a:r>
            <a:r>
              <a:rPr lang="en-US" b="1" dirty="0">
                <a:solidFill>
                  <a:srgbClr val="00B0F0"/>
                </a:solidFill>
              </a:rPr>
              <a:t>DirecTV</a:t>
            </a:r>
            <a:r>
              <a:rPr lang="en-US" dirty="0"/>
              <a:t> | i3 Broadband | WOW | Mediacom | Hughes Net 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33946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676</Words>
  <Application>Microsoft Office PowerPoint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Johnathon Raley</dc:creator>
  <cp:lastModifiedBy>Johnathon Raley</cp:lastModifiedBy>
  <cp:revision>1</cp:revision>
  <dcterms:created xsi:type="dcterms:W3CDTF">2021-05-25T23:56:00Z</dcterms:created>
  <dcterms:modified xsi:type="dcterms:W3CDTF">2021-05-26T00:01:48Z</dcterms:modified>
</cp:coreProperties>
</file>