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2" r:id="rId4"/>
    <p:sldId id="261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17F2F8-B61B-4582-BA48-EAF457EBD437}" v="16" dt="2021-06-17T16:19:07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1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athon Raley" userId="0a91d791985936af" providerId="LiveId" clId="{DD17F2F8-B61B-4582-BA48-EAF457EBD437}"/>
    <pc:docChg chg="undo custSel addSld modSld sldOrd">
      <pc:chgData name="Johnathon Raley" userId="0a91d791985936af" providerId="LiveId" clId="{DD17F2F8-B61B-4582-BA48-EAF457EBD437}" dt="2021-06-17T16:42:51.644" v="2601" actId="1076"/>
      <pc:docMkLst>
        <pc:docMk/>
      </pc:docMkLst>
      <pc:sldChg chg="addSp delSp modSp mod">
        <pc:chgData name="Johnathon Raley" userId="0a91d791985936af" providerId="LiveId" clId="{DD17F2F8-B61B-4582-BA48-EAF457EBD437}" dt="2021-06-17T14:47:26.838" v="253" actId="20577"/>
        <pc:sldMkLst>
          <pc:docMk/>
          <pc:sldMk cId="2525023730" sldId="264"/>
        </pc:sldMkLst>
        <pc:spChg chg="del">
          <ac:chgData name="Johnathon Raley" userId="0a91d791985936af" providerId="LiveId" clId="{DD17F2F8-B61B-4582-BA48-EAF457EBD437}" dt="2021-06-17T14:43:13.445" v="1" actId="478"/>
          <ac:spMkLst>
            <pc:docMk/>
            <pc:sldMk cId="2525023730" sldId="264"/>
            <ac:spMk id="24" creationId="{A88B3146-EE44-401F-9FC8-B7C251155983}"/>
          </ac:spMkLst>
        </pc:spChg>
        <pc:spChg chg="add del">
          <ac:chgData name="Johnathon Raley" userId="0a91d791985936af" providerId="LiveId" clId="{DD17F2F8-B61B-4582-BA48-EAF457EBD437}" dt="2021-06-17T14:43:28.624" v="4" actId="22"/>
          <ac:spMkLst>
            <pc:docMk/>
            <pc:sldMk cId="2525023730" sldId="264"/>
            <ac:spMk id="28" creationId="{A1235510-672F-403D-AA67-68750DC77E44}"/>
          </ac:spMkLst>
        </pc:spChg>
        <pc:spChg chg="mod">
          <ac:chgData name="Johnathon Raley" userId="0a91d791985936af" providerId="LiveId" clId="{DD17F2F8-B61B-4582-BA48-EAF457EBD437}" dt="2021-06-17T14:47:26.838" v="253" actId="20577"/>
          <ac:spMkLst>
            <pc:docMk/>
            <pc:sldMk cId="2525023730" sldId="264"/>
            <ac:spMk id="29" creationId="{532F470E-7E6F-42E1-8177-CA267B5BB584}"/>
          </ac:spMkLst>
        </pc:spChg>
        <pc:spChg chg="add mod">
          <ac:chgData name="Johnathon Raley" userId="0a91d791985936af" providerId="LiveId" clId="{DD17F2F8-B61B-4582-BA48-EAF457EBD437}" dt="2021-06-17T14:44:17.565" v="71" actId="6549"/>
          <ac:spMkLst>
            <pc:docMk/>
            <pc:sldMk cId="2525023730" sldId="264"/>
            <ac:spMk id="31" creationId="{400CA763-236F-4C5A-A344-BB2825B85963}"/>
          </ac:spMkLst>
        </pc:spChg>
        <pc:spChg chg="add mod">
          <ac:chgData name="Johnathon Raley" userId="0a91d791985936af" providerId="LiveId" clId="{DD17F2F8-B61B-4582-BA48-EAF457EBD437}" dt="2021-06-17T14:44:46.059" v="91" actId="1076"/>
          <ac:spMkLst>
            <pc:docMk/>
            <pc:sldMk cId="2525023730" sldId="264"/>
            <ac:spMk id="32" creationId="{AF343648-7D6A-481B-9699-FF87DD038125}"/>
          </ac:spMkLst>
        </pc:spChg>
        <pc:spChg chg="del">
          <ac:chgData name="Johnathon Raley" userId="0a91d791985936af" providerId="LiveId" clId="{DD17F2F8-B61B-4582-BA48-EAF457EBD437}" dt="2021-06-17T14:43:15.644" v="2" actId="478"/>
          <ac:spMkLst>
            <pc:docMk/>
            <pc:sldMk cId="2525023730" sldId="264"/>
            <ac:spMk id="42" creationId="{0510DB7D-EB34-4396-B808-7974D821837E}"/>
          </ac:spMkLst>
        </pc:spChg>
        <pc:spChg chg="mod">
          <ac:chgData name="Johnathon Raley" userId="0a91d791985936af" providerId="LiveId" clId="{DD17F2F8-B61B-4582-BA48-EAF457EBD437}" dt="2021-06-17T14:44:37.177" v="89" actId="20577"/>
          <ac:spMkLst>
            <pc:docMk/>
            <pc:sldMk cId="2525023730" sldId="264"/>
            <ac:spMk id="44" creationId="{DC53B55B-4367-49CF-BC6E-8CB41456485B}"/>
          </ac:spMkLst>
        </pc:spChg>
        <pc:spChg chg="mod">
          <ac:chgData name="Johnathon Raley" userId="0a91d791985936af" providerId="LiveId" clId="{DD17F2F8-B61B-4582-BA48-EAF457EBD437}" dt="2021-06-17T14:44:51.486" v="92" actId="1076"/>
          <ac:spMkLst>
            <pc:docMk/>
            <pc:sldMk cId="2525023730" sldId="264"/>
            <ac:spMk id="48" creationId="{11A76450-C945-407E-88E2-82537DF2079A}"/>
          </ac:spMkLst>
        </pc:spChg>
      </pc:sldChg>
      <pc:sldChg chg="addSp delSp modSp add mod">
        <pc:chgData name="Johnathon Raley" userId="0a91d791985936af" providerId="LiveId" clId="{DD17F2F8-B61B-4582-BA48-EAF457EBD437}" dt="2021-06-17T15:34:08.120" v="1694" actId="20577"/>
        <pc:sldMkLst>
          <pc:docMk/>
          <pc:sldMk cId="2049349407" sldId="265"/>
        </pc:sldMkLst>
        <pc:spChg chg="add mod">
          <ac:chgData name="Johnathon Raley" userId="0a91d791985936af" providerId="LiveId" clId="{DD17F2F8-B61B-4582-BA48-EAF457EBD437}" dt="2021-06-17T15:20:08.998" v="1058" actId="1076"/>
          <ac:spMkLst>
            <pc:docMk/>
            <pc:sldMk cId="2049349407" sldId="265"/>
            <ac:spMk id="2" creationId="{E9D4D934-1D4A-4D12-A45E-8BA35C0766AC}"/>
          </ac:spMkLst>
        </pc:spChg>
        <pc:spChg chg="mod">
          <ac:chgData name="Johnathon Raley" userId="0a91d791985936af" providerId="LiveId" clId="{DD17F2F8-B61B-4582-BA48-EAF457EBD437}" dt="2021-06-17T14:54:12.305" v="258" actId="113"/>
          <ac:spMkLst>
            <pc:docMk/>
            <pc:sldMk cId="2049349407" sldId="265"/>
            <ac:spMk id="3" creationId="{168BA3D3-A427-4742-ACA5-B38DA1AB2E23}"/>
          </ac:spMkLst>
        </pc:spChg>
        <pc:spChg chg="mod">
          <ac:chgData name="Johnathon Raley" userId="0a91d791985936af" providerId="LiveId" clId="{DD17F2F8-B61B-4582-BA48-EAF457EBD437}" dt="2021-06-17T14:57:02.522" v="322" actId="1076"/>
          <ac:spMkLst>
            <pc:docMk/>
            <pc:sldMk cId="2049349407" sldId="265"/>
            <ac:spMk id="4" creationId="{11D3EE8E-F3D8-4364-B4DE-9FE24B1E7F35}"/>
          </ac:spMkLst>
        </pc:spChg>
        <pc:spChg chg="mod">
          <ac:chgData name="Johnathon Raley" userId="0a91d791985936af" providerId="LiveId" clId="{DD17F2F8-B61B-4582-BA48-EAF457EBD437}" dt="2021-06-17T14:54:14.860" v="266" actId="20577"/>
          <ac:spMkLst>
            <pc:docMk/>
            <pc:sldMk cId="2049349407" sldId="265"/>
            <ac:spMk id="5" creationId="{A038E8E9-7353-4AB9-A50B-B84CD74D1B01}"/>
          </ac:spMkLst>
        </pc:spChg>
        <pc:spChg chg="mod">
          <ac:chgData name="Johnathon Raley" userId="0a91d791985936af" providerId="LiveId" clId="{DD17F2F8-B61B-4582-BA48-EAF457EBD437}" dt="2021-06-17T14:56:33.950" v="292" actId="255"/>
          <ac:spMkLst>
            <pc:docMk/>
            <pc:sldMk cId="2049349407" sldId="265"/>
            <ac:spMk id="6" creationId="{75FB1268-1BFB-4A99-BFCF-57DB06E66A1B}"/>
          </ac:spMkLst>
        </pc:spChg>
        <pc:spChg chg="mod">
          <ac:chgData name="Johnathon Raley" userId="0a91d791985936af" providerId="LiveId" clId="{DD17F2F8-B61B-4582-BA48-EAF457EBD437}" dt="2021-06-17T14:57:53.292" v="355" actId="20577"/>
          <ac:spMkLst>
            <pc:docMk/>
            <pc:sldMk cId="2049349407" sldId="265"/>
            <ac:spMk id="7" creationId="{6B7DC74B-5967-4896-B9E1-A04CE8E3AAF8}"/>
          </ac:spMkLst>
        </pc:spChg>
        <pc:spChg chg="mod">
          <ac:chgData name="Johnathon Raley" userId="0a91d791985936af" providerId="LiveId" clId="{DD17F2F8-B61B-4582-BA48-EAF457EBD437}" dt="2021-06-17T14:57:23.066" v="347" actId="255"/>
          <ac:spMkLst>
            <pc:docMk/>
            <pc:sldMk cId="2049349407" sldId="265"/>
            <ac:spMk id="8" creationId="{B1A0C1DD-941B-4323-89B1-7D45FEA67EC2}"/>
          </ac:spMkLst>
        </pc:spChg>
        <pc:spChg chg="mod">
          <ac:chgData name="Johnathon Raley" userId="0a91d791985936af" providerId="LiveId" clId="{DD17F2F8-B61B-4582-BA48-EAF457EBD437}" dt="2021-06-17T15:24:00.279" v="1222" actId="1076"/>
          <ac:spMkLst>
            <pc:docMk/>
            <pc:sldMk cId="2049349407" sldId="265"/>
            <ac:spMk id="12" creationId="{C4D1C9EB-80CF-4004-BBD6-8F921EA270CD}"/>
          </ac:spMkLst>
        </pc:spChg>
        <pc:spChg chg="mod">
          <ac:chgData name="Johnathon Raley" userId="0a91d791985936af" providerId="LiveId" clId="{DD17F2F8-B61B-4582-BA48-EAF457EBD437}" dt="2021-06-17T15:24:03.200" v="1223" actId="1076"/>
          <ac:spMkLst>
            <pc:docMk/>
            <pc:sldMk cId="2049349407" sldId="265"/>
            <ac:spMk id="24" creationId="{A88B3146-EE44-401F-9FC8-B7C251155983}"/>
          </ac:spMkLst>
        </pc:spChg>
        <pc:spChg chg="mod">
          <ac:chgData name="Johnathon Raley" userId="0a91d791985936af" providerId="LiveId" clId="{DD17F2F8-B61B-4582-BA48-EAF457EBD437}" dt="2021-06-17T15:34:08.120" v="1694" actId="20577"/>
          <ac:spMkLst>
            <pc:docMk/>
            <pc:sldMk cId="2049349407" sldId="265"/>
            <ac:spMk id="29" creationId="{532F470E-7E6F-42E1-8177-CA267B5BB584}"/>
          </ac:spMkLst>
        </pc:spChg>
        <pc:spChg chg="mod">
          <ac:chgData name="Johnathon Raley" userId="0a91d791985936af" providerId="LiveId" clId="{DD17F2F8-B61B-4582-BA48-EAF457EBD437}" dt="2021-06-17T15:18:43.894" v="1043" actId="1076"/>
          <ac:spMkLst>
            <pc:docMk/>
            <pc:sldMk cId="2049349407" sldId="265"/>
            <ac:spMk id="30" creationId="{48F03808-3AB7-4A5A-B360-B9C5A41A7AE9}"/>
          </ac:spMkLst>
        </pc:spChg>
        <pc:spChg chg="add mod">
          <ac:chgData name="Johnathon Raley" userId="0a91d791985936af" providerId="LiveId" clId="{DD17F2F8-B61B-4582-BA48-EAF457EBD437}" dt="2021-06-17T15:19:39.582" v="1052" actId="1076"/>
          <ac:spMkLst>
            <pc:docMk/>
            <pc:sldMk cId="2049349407" sldId="265"/>
            <ac:spMk id="31" creationId="{DCB9725E-582A-4F3A-B264-057B48BEB2BE}"/>
          </ac:spMkLst>
        </pc:spChg>
        <pc:spChg chg="mod">
          <ac:chgData name="Johnathon Raley" userId="0a91d791985936af" providerId="LiveId" clId="{DD17F2F8-B61B-4582-BA48-EAF457EBD437}" dt="2021-06-17T15:20:21.618" v="1060" actId="1076"/>
          <ac:spMkLst>
            <pc:docMk/>
            <pc:sldMk cId="2049349407" sldId="265"/>
            <ac:spMk id="34" creationId="{C3D2844E-CE30-408C-857D-36ECE9798D1A}"/>
          </ac:spMkLst>
        </pc:spChg>
        <pc:spChg chg="mod">
          <ac:chgData name="Johnathon Raley" userId="0a91d791985936af" providerId="LiveId" clId="{DD17F2F8-B61B-4582-BA48-EAF457EBD437}" dt="2021-06-17T15:20:16.506" v="1059" actId="1076"/>
          <ac:spMkLst>
            <pc:docMk/>
            <pc:sldMk cId="2049349407" sldId="265"/>
            <ac:spMk id="35" creationId="{F02D0DB2-7358-4BB9-BA32-4969D381DBF0}"/>
          </ac:spMkLst>
        </pc:spChg>
        <pc:spChg chg="add mod">
          <ac:chgData name="Johnathon Raley" userId="0a91d791985936af" providerId="LiveId" clId="{DD17F2F8-B61B-4582-BA48-EAF457EBD437}" dt="2021-06-17T15:22:10.202" v="1135" actId="1076"/>
          <ac:spMkLst>
            <pc:docMk/>
            <pc:sldMk cId="2049349407" sldId="265"/>
            <ac:spMk id="36" creationId="{0DA10D30-F43A-4D08-B4E6-04F97F2D466A}"/>
          </ac:spMkLst>
        </pc:spChg>
        <pc:spChg chg="add mod">
          <ac:chgData name="Johnathon Raley" userId="0a91d791985936af" providerId="LiveId" clId="{DD17F2F8-B61B-4582-BA48-EAF457EBD437}" dt="2021-06-17T15:22:10.202" v="1135" actId="1076"/>
          <ac:spMkLst>
            <pc:docMk/>
            <pc:sldMk cId="2049349407" sldId="265"/>
            <ac:spMk id="37" creationId="{C3B9C387-DA33-48D8-AFDE-8341BB70E4E8}"/>
          </ac:spMkLst>
        </pc:spChg>
        <pc:spChg chg="add mod">
          <ac:chgData name="Johnathon Raley" userId="0a91d791985936af" providerId="LiveId" clId="{DD17F2F8-B61B-4582-BA48-EAF457EBD437}" dt="2021-06-17T15:27:37.157" v="1299" actId="6549"/>
          <ac:spMkLst>
            <pc:docMk/>
            <pc:sldMk cId="2049349407" sldId="265"/>
            <ac:spMk id="38" creationId="{9F3BED97-BA42-4CBE-938D-016F0F30EF0C}"/>
          </ac:spMkLst>
        </pc:spChg>
        <pc:spChg chg="add del mod">
          <ac:chgData name="Johnathon Raley" userId="0a91d791985936af" providerId="LiveId" clId="{DD17F2F8-B61B-4582-BA48-EAF457EBD437}" dt="2021-06-17T15:27:55.753" v="1301"/>
          <ac:spMkLst>
            <pc:docMk/>
            <pc:sldMk cId="2049349407" sldId="265"/>
            <ac:spMk id="39" creationId="{9D2789BC-00B1-4367-8D47-8729CD70CAA3}"/>
          </ac:spMkLst>
        </pc:spChg>
        <pc:spChg chg="add del mod">
          <ac:chgData name="Johnathon Raley" userId="0a91d791985936af" providerId="LiveId" clId="{DD17F2F8-B61B-4582-BA48-EAF457EBD437}" dt="2021-06-17T15:28:04.922" v="1303"/>
          <ac:spMkLst>
            <pc:docMk/>
            <pc:sldMk cId="2049349407" sldId="265"/>
            <ac:spMk id="40" creationId="{B5296DDE-D38A-4850-9D07-BEE3863316D0}"/>
          </ac:spMkLst>
        </pc:spChg>
        <pc:spChg chg="add mod">
          <ac:chgData name="Johnathon Raley" userId="0a91d791985936af" providerId="LiveId" clId="{DD17F2F8-B61B-4582-BA48-EAF457EBD437}" dt="2021-06-17T15:28:16.507" v="1306" actId="1076"/>
          <ac:spMkLst>
            <pc:docMk/>
            <pc:sldMk cId="2049349407" sldId="265"/>
            <ac:spMk id="41" creationId="{BC30514F-D3F0-41B0-BB6A-9BAC6C6E75A4}"/>
          </ac:spMkLst>
        </pc:spChg>
        <pc:spChg chg="mod">
          <ac:chgData name="Johnathon Raley" userId="0a91d791985936af" providerId="LiveId" clId="{DD17F2F8-B61B-4582-BA48-EAF457EBD437}" dt="2021-06-17T15:28:19.758" v="1307" actId="1076"/>
          <ac:spMkLst>
            <pc:docMk/>
            <pc:sldMk cId="2049349407" sldId="265"/>
            <ac:spMk id="42" creationId="{0510DB7D-EB34-4396-B808-7974D821837E}"/>
          </ac:spMkLst>
        </pc:spChg>
        <pc:spChg chg="add mod">
          <ac:chgData name="Johnathon Raley" userId="0a91d791985936af" providerId="LiveId" clId="{DD17F2F8-B61B-4582-BA48-EAF457EBD437}" dt="2021-06-17T15:29:51.949" v="1495" actId="20577"/>
          <ac:spMkLst>
            <pc:docMk/>
            <pc:sldMk cId="2049349407" sldId="265"/>
            <ac:spMk id="43" creationId="{C93CCF4E-CA75-4758-997D-46BA61503CFD}"/>
          </ac:spMkLst>
        </pc:spChg>
        <pc:spChg chg="mod">
          <ac:chgData name="Johnathon Raley" userId="0a91d791985936af" providerId="LiveId" clId="{DD17F2F8-B61B-4582-BA48-EAF457EBD437}" dt="2021-06-17T15:32:05.974" v="1676" actId="20577"/>
          <ac:spMkLst>
            <pc:docMk/>
            <pc:sldMk cId="2049349407" sldId="265"/>
            <ac:spMk id="44" creationId="{DC53B55B-4367-49CF-BC6E-8CB41456485B}"/>
          </ac:spMkLst>
        </pc:spChg>
        <pc:spChg chg="mod">
          <ac:chgData name="Johnathon Raley" userId="0a91d791985936af" providerId="LiveId" clId="{DD17F2F8-B61B-4582-BA48-EAF457EBD437}" dt="2021-06-17T15:20:03.622" v="1057" actId="1076"/>
          <ac:spMkLst>
            <pc:docMk/>
            <pc:sldMk cId="2049349407" sldId="265"/>
            <ac:spMk id="45" creationId="{FBC15E06-0476-4A29-AD1E-951745DB6902}"/>
          </ac:spMkLst>
        </pc:spChg>
        <pc:spChg chg="mod">
          <ac:chgData name="Johnathon Raley" userId="0a91d791985936af" providerId="LiveId" clId="{DD17F2F8-B61B-4582-BA48-EAF457EBD437}" dt="2021-06-17T15:20:03.622" v="1057" actId="1076"/>
          <ac:spMkLst>
            <pc:docMk/>
            <pc:sldMk cId="2049349407" sldId="265"/>
            <ac:spMk id="47" creationId="{74838354-B8EC-495E-8B6B-B0E65CC53BB1}"/>
          </ac:spMkLst>
        </pc:spChg>
        <pc:spChg chg="mod">
          <ac:chgData name="Johnathon Raley" userId="0a91d791985936af" providerId="LiveId" clId="{DD17F2F8-B61B-4582-BA48-EAF457EBD437}" dt="2021-06-17T15:31:30.583" v="1537" actId="1076"/>
          <ac:spMkLst>
            <pc:docMk/>
            <pc:sldMk cId="2049349407" sldId="265"/>
            <ac:spMk id="48" creationId="{11A76450-C945-407E-88E2-82537DF2079A}"/>
          </ac:spMkLst>
        </pc:spChg>
        <pc:spChg chg="mod">
          <ac:chgData name="Johnathon Raley" userId="0a91d791985936af" providerId="LiveId" clId="{DD17F2F8-B61B-4582-BA48-EAF457EBD437}" dt="2021-06-17T15:33:48.355" v="1682" actId="1076"/>
          <ac:spMkLst>
            <pc:docMk/>
            <pc:sldMk cId="2049349407" sldId="265"/>
            <ac:spMk id="49" creationId="{12062C07-C3E0-4DB3-B397-B190415A09B4}"/>
          </ac:spMkLst>
        </pc:spChg>
        <pc:spChg chg="mod">
          <ac:chgData name="Johnathon Raley" userId="0a91d791985936af" providerId="LiveId" clId="{DD17F2F8-B61B-4582-BA48-EAF457EBD437}" dt="2021-06-17T15:19:37.031" v="1051" actId="1076"/>
          <ac:spMkLst>
            <pc:docMk/>
            <pc:sldMk cId="2049349407" sldId="265"/>
            <ac:spMk id="50" creationId="{D783AAB3-CF85-4CBE-B1C2-1589D1D5D2A5}"/>
          </ac:spMkLst>
        </pc:spChg>
        <pc:cxnChg chg="add mod">
          <ac:chgData name="Johnathon Raley" userId="0a91d791985936af" providerId="LiveId" clId="{DD17F2F8-B61B-4582-BA48-EAF457EBD437}" dt="2021-06-17T15:22:18.426" v="1136" actId="1076"/>
          <ac:cxnSpMkLst>
            <pc:docMk/>
            <pc:sldMk cId="2049349407" sldId="265"/>
            <ac:cxnSpMk id="32" creationId="{E8B1B2D6-CD5B-436B-96AF-37CE8C0D74E6}"/>
          </ac:cxnSpMkLst>
        </pc:cxnChg>
        <pc:cxnChg chg="mod">
          <ac:chgData name="Johnathon Raley" userId="0a91d791985936af" providerId="LiveId" clId="{DD17F2F8-B61B-4582-BA48-EAF457EBD437}" dt="2021-06-17T15:20:21.618" v="1060" actId="1076"/>
          <ac:cxnSpMkLst>
            <pc:docMk/>
            <pc:sldMk cId="2049349407" sldId="265"/>
            <ac:cxnSpMk id="33" creationId="{634A1080-EE8E-4EC4-AEF7-9EA30DA207BF}"/>
          </ac:cxnSpMkLst>
        </pc:cxnChg>
      </pc:sldChg>
      <pc:sldChg chg="modSp add mod ord">
        <pc:chgData name="Johnathon Raley" userId="0a91d791985936af" providerId="LiveId" clId="{DD17F2F8-B61B-4582-BA48-EAF457EBD437}" dt="2021-06-17T16:06:35.103" v="1945" actId="20577"/>
        <pc:sldMkLst>
          <pc:docMk/>
          <pc:sldMk cId="2966216807" sldId="266"/>
        </pc:sldMkLst>
        <pc:spChg chg="mod">
          <ac:chgData name="Johnathon Raley" userId="0a91d791985936af" providerId="LiveId" clId="{DD17F2F8-B61B-4582-BA48-EAF457EBD437}" dt="2021-06-17T16:06:14.959" v="1907" actId="20577"/>
          <ac:spMkLst>
            <pc:docMk/>
            <pc:sldMk cId="2966216807" sldId="266"/>
            <ac:spMk id="5" creationId="{A038E8E9-7353-4AB9-A50B-B84CD74D1B01}"/>
          </ac:spMkLst>
        </pc:spChg>
        <pc:spChg chg="mod">
          <ac:chgData name="Johnathon Raley" userId="0a91d791985936af" providerId="LiveId" clId="{DD17F2F8-B61B-4582-BA48-EAF457EBD437}" dt="2021-06-17T16:06:12.016" v="1897" actId="207"/>
          <ac:spMkLst>
            <pc:docMk/>
            <pc:sldMk cId="2966216807" sldId="266"/>
            <ac:spMk id="16" creationId="{B161BFD7-0F6A-449A-9B6F-1964300DBDCF}"/>
          </ac:spMkLst>
        </pc:spChg>
        <pc:spChg chg="mod">
          <ac:chgData name="Johnathon Raley" userId="0a91d791985936af" providerId="LiveId" clId="{DD17F2F8-B61B-4582-BA48-EAF457EBD437}" dt="2021-06-17T16:00:37.067" v="1699" actId="1076"/>
          <ac:spMkLst>
            <pc:docMk/>
            <pc:sldMk cId="2966216807" sldId="266"/>
            <ac:spMk id="17" creationId="{A6F4422E-56CD-4B61-B20E-107E2220905C}"/>
          </ac:spMkLst>
        </pc:spChg>
        <pc:spChg chg="mod">
          <ac:chgData name="Johnathon Raley" userId="0a91d791985936af" providerId="LiveId" clId="{DD17F2F8-B61B-4582-BA48-EAF457EBD437}" dt="2021-06-17T16:05:57.582" v="1893" actId="20577"/>
          <ac:spMkLst>
            <pc:docMk/>
            <pc:sldMk cId="2966216807" sldId="266"/>
            <ac:spMk id="29" creationId="{532F470E-7E6F-42E1-8177-CA267B5BB584}"/>
          </ac:spMkLst>
        </pc:spChg>
        <pc:spChg chg="mod">
          <ac:chgData name="Johnathon Raley" userId="0a91d791985936af" providerId="LiveId" clId="{DD17F2F8-B61B-4582-BA48-EAF457EBD437}" dt="2021-06-17T16:06:35.103" v="1945" actId="20577"/>
          <ac:spMkLst>
            <pc:docMk/>
            <pc:sldMk cId="2966216807" sldId="266"/>
            <ac:spMk id="30" creationId="{48F03808-3AB7-4A5A-B360-B9C5A41A7AE9}"/>
          </ac:spMkLst>
        </pc:spChg>
        <pc:spChg chg="mod">
          <ac:chgData name="Johnathon Raley" userId="0a91d791985936af" providerId="LiveId" clId="{DD17F2F8-B61B-4582-BA48-EAF457EBD437}" dt="2021-06-17T16:04:44.192" v="1864" actId="33524"/>
          <ac:spMkLst>
            <pc:docMk/>
            <pc:sldMk cId="2966216807" sldId="266"/>
            <ac:spMk id="31" creationId="{91C5C14D-BB1D-448F-B71A-2B4683966A8D}"/>
          </ac:spMkLst>
        </pc:spChg>
        <pc:spChg chg="mod">
          <ac:chgData name="Johnathon Raley" userId="0a91d791985936af" providerId="LiveId" clId="{DD17F2F8-B61B-4582-BA48-EAF457EBD437}" dt="2021-06-17T16:03:09.207" v="1795" actId="1076"/>
          <ac:spMkLst>
            <pc:docMk/>
            <pc:sldMk cId="2966216807" sldId="266"/>
            <ac:spMk id="34" creationId="{C3D2844E-CE30-408C-857D-36ECE9798D1A}"/>
          </ac:spMkLst>
        </pc:spChg>
        <pc:spChg chg="mod">
          <ac:chgData name="Johnathon Raley" userId="0a91d791985936af" providerId="LiveId" clId="{DD17F2F8-B61B-4582-BA48-EAF457EBD437}" dt="2021-06-17T16:03:02.567" v="1794" actId="6549"/>
          <ac:spMkLst>
            <pc:docMk/>
            <pc:sldMk cId="2966216807" sldId="266"/>
            <ac:spMk id="35" creationId="{F02D0DB2-7358-4BB9-BA32-4969D381DBF0}"/>
          </ac:spMkLst>
        </pc:spChg>
        <pc:spChg chg="mod">
          <ac:chgData name="Johnathon Raley" userId="0a91d791985936af" providerId="LiveId" clId="{DD17F2F8-B61B-4582-BA48-EAF457EBD437}" dt="2021-06-17T16:00:33.792" v="1698" actId="20577"/>
          <ac:spMkLst>
            <pc:docMk/>
            <pc:sldMk cId="2966216807" sldId="266"/>
            <ac:spMk id="37" creationId="{61F0828A-C6D3-4A46-856D-4922B53CE606}"/>
          </ac:spMkLst>
        </pc:spChg>
      </pc:sldChg>
      <pc:sldChg chg="modSp add mod">
        <pc:chgData name="Johnathon Raley" userId="0a91d791985936af" providerId="LiveId" clId="{DD17F2F8-B61B-4582-BA48-EAF457EBD437}" dt="2021-06-17T16:18:02.513" v="2102" actId="20577"/>
        <pc:sldMkLst>
          <pc:docMk/>
          <pc:sldMk cId="3380503881" sldId="267"/>
        </pc:sldMkLst>
        <pc:spChg chg="mod">
          <ac:chgData name="Johnathon Raley" userId="0a91d791985936af" providerId="LiveId" clId="{DD17F2F8-B61B-4582-BA48-EAF457EBD437}" dt="2021-06-17T16:07:43.550" v="1963" actId="20577"/>
          <ac:spMkLst>
            <pc:docMk/>
            <pc:sldMk cId="3380503881" sldId="267"/>
            <ac:spMk id="5" creationId="{A038E8E9-7353-4AB9-A50B-B84CD74D1B01}"/>
          </ac:spMkLst>
        </pc:spChg>
        <pc:spChg chg="mod">
          <ac:chgData name="Johnathon Raley" userId="0a91d791985936af" providerId="LiveId" clId="{DD17F2F8-B61B-4582-BA48-EAF457EBD437}" dt="2021-06-17T16:07:39.840" v="1951" actId="14100"/>
          <ac:spMkLst>
            <pc:docMk/>
            <pc:sldMk cId="3380503881" sldId="267"/>
            <ac:spMk id="16" creationId="{B161BFD7-0F6A-449A-9B6F-1964300DBDCF}"/>
          </ac:spMkLst>
        </pc:spChg>
        <pc:spChg chg="mod">
          <ac:chgData name="Johnathon Raley" userId="0a91d791985936af" providerId="LiveId" clId="{DD17F2F8-B61B-4582-BA48-EAF457EBD437}" dt="2021-06-17T16:18:02.513" v="2102" actId="20577"/>
          <ac:spMkLst>
            <pc:docMk/>
            <pc:sldMk cId="3380503881" sldId="267"/>
            <ac:spMk id="29" creationId="{532F470E-7E6F-42E1-8177-CA267B5BB584}"/>
          </ac:spMkLst>
        </pc:spChg>
        <pc:spChg chg="mod">
          <ac:chgData name="Johnathon Raley" userId="0a91d791985936af" providerId="LiveId" clId="{DD17F2F8-B61B-4582-BA48-EAF457EBD437}" dt="2021-06-17T16:17:09.480" v="2096" actId="6549"/>
          <ac:spMkLst>
            <pc:docMk/>
            <pc:sldMk cId="3380503881" sldId="267"/>
            <ac:spMk id="30" creationId="{48F03808-3AB7-4A5A-B360-B9C5A41A7AE9}"/>
          </ac:spMkLst>
        </pc:spChg>
        <pc:spChg chg="mod">
          <ac:chgData name="Johnathon Raley" userId="0a91d791985936af" providerId="LiveId" clId="{DD17F2F8-B61B-4582-BA48-EAF457EBD437}" dt="2021-06-17T16:11:19.248" v="2076" actId="20577"/>
          <ac:spMkLst>
            <pc:docMk/>
            <pc:sldMk cId="3380503881" sldId="267"/>
            <ac:spMk id="31" creationId="{91C5C14D-BB1D-448F-B71A-2B4683966A8D}"/>
          </ac:spMkLst>
        </pc:spChg>
        <pc:spChg chg="mod">
          <ac:chgData name="Johnathon Raley" userId="0a91d791985936af" providerId="LiveId" clId="{DD17F2F8-B61B-4582-BA48-EAF457EBD437}" dt="2021-06-17T16:11:10.447" v="2075" actId="1076"/>
          <ac:spMkLst>
            <pc:docMk/>
            <pc:sldMk cId="3380503881" sldId="267"/>
            <ac:spMk id="34" creationId="{C3D2844E-CE30-408C-857D-36ECE9798D1A}"/>
          </ac:spMkLst>
        </pc:spChg>
        <pc:spChg chg="mod">
          <ac:chgData name="Johnathon Raley" userId="0a91d791985936af" providerId="LiveId" clId="{DD17F2F8-B61B-4582-BA48-EAF457EBD437}" dt="2021-06-17T16:11:02.230" v="2074" actId="20577"/>
          <ac:spMkLst>
            <pc:docMk/>
            <pc:sldMk cId="3380503881" sldId="267"/>
            <ac:spMk id="35" creationId="{F02D0DB2-7358-4BB9-BA32-4969D381DBF0}"/>
          </ac:spMkLst>
        </pc:spChg>
      </pc:sldChg>
      <pc:sldChg chg="addSp delSp modSp add mod ord">
        <pc:chgData name="Johnathon Raley" userId="0a91d791985936af" providerId="LiveId" clId="{DD17F2F8-B61B-4582-BA48-EAF457EBD437}" dt="2021-06-17T16:42:51.644" v="2601" actId="1076"/>
        <pc:sldMkLst>
          <pc:docMk/>
          <pc:sldMk cId="38945158" sldId="268"/>
        </pc:sldMkLst>
        <pc:spChg chg="mod">
          <ac:chgData name="Johnathon Raley" userId="0a91d791985936af" providerId="LiveId" clId="{DD17F2F8-B61B-4582-BA48-EAF457EBD437}" dt="2021-06-17T16:39:50.842" v="2466" actId="20577"/>
          <ac:spMkLst>
            <pc:docMk/>
            <pc:sldMk cId="38945158" sldId="268"/>
            <ac:spMk id="2" creationId="{17863B5D-EA14-4FB6-AE86-8A6901A66DC8}"/>
          </ac:spMkLst>
        </pc:spChg>
        <pc:spChg chg="mod">
          <ac:chgData name="Johnathon Raley" userId="0a91d791985936af" providerId="LiveId" clId="{DD17F2F8-B61B-4582-BA48-EAF457EBD437}" dt="2021-06-17T16:33:53.056" v="2270" actId="6549"/>
          <ac:spMkLst>
            <pc:docMk/>
            <pc:sldMk cId="38945158" sldId="268"/>
            <ac:spMk id="4" creationId="{11D3EE8E-F3D8-4364-B4DE-9FE24B1E7F35}"/>
          </ac:spMkLst>
        </pc:spChg>
        <pc:spChg chg="mod">
          <ac:chgData name="Johnathon Raley" userId="0a91d791985936af" providerId="LiveId" clId="{DD17F2F8-B61B-4582-BA48-EAF457EBD437}" dt="2021-06-17T16:19:27.656" v="2113" actId="1076"/>
          <ac:spMkLst>
            <pc:docMk/>
            <pc:sldMk cId="38945158" sldId="268"/>
            <ac:spMk id="5" creationId="{A038E8E9-7353-4AB9-A50B-B84CD74D1B01}"/>
          </ac:spMkLst>
        </pc:spChg>
        <pc:spChg chg="mod">
          <ac:chgData name="Johnathon Raley" userId="0a91d791985936af" providerId="LiveId" clId="{DD17F2F8-B61B-4582-BA48-EAF457EBD437}" dt="2021-06-17T16:25:00.465" v="2129" actId="20577"/>
          <ac:spMkLst>
            <pc:docMk/>
            <pc:sldMk cId="38945158" sldId="268"/>
            <ac:spMk id="6" creationId="{75FB1268-1BFB-4A99-BFCF-57DB06E66A1B}"/>
          </ac:spMkLst>
        </pc:spChg>
        <pc:spChg chg="mod">
          <ac:chgData name="Johnathon Raley" userId="0a91d791985936af" providerId="LiveId" clId="{DD17F2F8-B61B-4582-BA48-EAF457EBD437}" dt="2021-06-17T16:19:30.037" v="2116" actId="20577"/>
          <ac:spMkLst>
            <pc:docMk/>
            <pc:sldMk cId="38945158" sldId="268"/>
            <ac:spMk id="7" creationId="{6B7DC74B-5967-4896-B9E1-A04CE8E3AAF8}"/>
          </ac:spMkLst>
        </pc:spChg>
        <pc:spChg chg="del">
          <ac:chgData name="Johnathon Raley" userId="0a91d791985936af" providerId="LiveId" clId="{DD17F2F8-B61B-4582-BA48-EAF457EBD437}" dt="2021-06-17T16:25:12.271" v="2143" actId="478"/>
          <ac:spMkLst>
            <pc:docMk/>
            <pc:sldMk cId="38945158" sldId="268"/>
            <ac:spMk id="8" creationId="{B1A0C1DD-941B-4323-89B1-7D45FEA67EC2}"/>
          </ac:spMkLst>
        </pc:spChg>
        <pc:spChg chg="mod">
          <ac:chgData name="Johnathon Raley" userId="0a91d791985936af" providerId="LiveId" clId="{DD17F2F8-B61B-4582-BA48-EAF457EBD437}" dt="2021-06-17T16:33:44.296" v="2269" actId="1076"/>
          <ac:spMkLst>
            <pc:docMk/>
            <pc:sldMk cId="38945158" sldId="268"/>
            <ac:spMk id="13" creationId="{FD7836BF-1525-4DDF-96FC-E02FB27810B5}"/>
          </ac:spMkLst>
        </pc:spChg>
        <pc:spChg chg="mod">
          <ac:chgData name="Johnathon Raley" userId="0a91d791985936af" providerId="LiveId" clId="{DD17F2F8-B61B-4582-BA48-EAF457EBD437}" dt="2021-06-17T16:40:37.236" v="2504" actId="1076"/>
          <ac:spMkLst>
            <pc:docMk/>
            <pc:sldMk cId="38945158" sldId="268"/>
            <ac:spMk id="17" creationId="{A6F4422E-56CD-4B61-B20E-107E2220905C}"/>
          </ac:spMkLst>
        </pc:spChg>
        <pc:spChg chg="mod">
          <ac:chgData name="Johnathon Raley" userId="0a91d791985936af" providerId="LiveId" clId="{DD17F2F8-B61B-4582-BA48-EAF457EBD437}" dt="2021-06-17T16:42:48.292" v="2600" actId="1076"/>
          <ac:spMkLst>
            <pc:docMk/>
            <pc:sldMk cId="38945158" sldId="268"/>
            <ac:spMk id="21" creationId="{0446DDAC-EF74-410F-B83F-106BACB480F5}"/>
          </ac:spMkLst>
        </pc:spChg>
        <pc:spChg chg="mod">
          <ac:chgData name="Johnathon Raley" userId="0a91d791985936af" providerId="LiveId" clId="{DD17F2F8-B61B-4582-BA48-EAF457EBD437}" dt="2021-06-17T16:42:51.644" v="2601" actId="1076"/>
          <ac:spMkLst>
            <pc:docMk/>
            <pc:sldMk cId="38945158" sldId="268"/>
            <ac:spMk id="24" creationId="{A88B3146-EE44-401F-9FC8-B7C251155983}"/>
          </ac:spMkLst>
        </pc:spChg>
        <pc:spChg chg="mod">
          <ac:chgData name="Johnathon Raley" userId="0a91d791985936af" providerId="LiveId" clId="{DD17F2F8-B61B-4582-BA48-EAF457EBD437}" dt="2021-06-17T16:42:07.072" v="2599" actId="20577"/>
          <ac:spMkLst>
            <pc:docMk/>
            <pc:sldMk cId="38945158" sldId="268"/>
            <ac:spMk id="29" creationId="{532F470E-7E6F-42E1-8177-CA267B5BB584}"/>
          </ac:spMkLst>
        </pc:spChg>
        <pc:spChg chg="mod">
          <ac:chgData name="Johnathon Raley" userId="0a91d791985936af" providerId="LiveId" clId="{DD17F2F8-B61B-4582-BA48-EAF457EBD437}" dt="2021-06-17T16:31:17.748" v="2150" actId="1076"/>
          <ac:spMkLst>
            <pc:docMk/>
            <pc:sldMk cId="38945158" sldId="268"/>
            <ac:spMk id="30" creationId="{48F03808-3AB7-4A5A-B360-B9C5A41A7AE9}"/>
          </ac:spMkLst>
        </pc:spChg>
        <pc:spChg chg="mod">
          <ac:chgData name="Johnathon Raley" userId="0a91d791985936af" providerId="LiveId" clId="{DD17F2F8-B61B-4582-BA48-EAF457EBD437}" dt="2021-06-17T16:40:30.160" v="2503" actId="1076"/>
          <ac:spMkLst>
            <pc:docMk/>
            <pc:sldMk cId="38945158" sldId="268"/>
            <ac:spMk id="34" creationId="{C3D2844E-CE30-408C-857D-36ECE9798D1A}"/>
          </ac:spMkLst>
        </pc:spChg>
        <pc:spChg chg="mod">
          <ac:chgData name="Johnathon Raley" userId="0a91d791985936af" providerId="LiveId" clId="{DD17F2F8-B61B-4582-BA48-EAF457EBD437}" dt="2021-06-17T16:40:25.375" v="2502" actId="6549"/>
          <ac:spMkLst>
            <pc:docMk/>
            <pc:sldMk cId="38945158" sldId="268"/>
            <ac:spMk id="35" creationId="{F02D0DB2-7358-4BB9-BA32-4969D381DBF0}"/>
          </ac:spMkLst>
        </pc:spChg>
        <pc:spChg chg="mod">
          <ac:chgData name="Johnathon Raley" userId="0a91d791985936af" providerId="LiveId" clId="{DD17F2F8-B61B-4582-BA48-EAF457EBD437}" dt="2021-06-17T16:33:12.112" v="2265" actId="1076"/>
          <ac:spMkLst>
            <pc:docMk/>
            <pc:sldMk cId="38945158" sldId="268"/>
            <ac:spMk id="36" creationId="{D174A5F2-59B3-47D7-A8F7-E13F31255659}"/>
          </ac:spMkLst>
        </pc:spChg>
        <pc:spChg chg="mod">
          <ac:chgData name="Johnathon Raley" userId="0a91d791985936af" providerId="LiveId" clId="{DD17F2F8-B61B-4582-BA48-EAF457EBD437}" dt="2021-06-17T16:33:09.208" v="2264" actId="1076"/>
          <ac:spMkLst>
            <pc:docMk/>
            <pc:sldMk cId="38945158" sldId="268"/>
            <ac:spMk id="37" creationId="{61F0828A-C6D3-4A46-856D-4922B53CE606}"/>
          </ac:spMkLst>
        </pc:spChg>
        <pc:spChg chg="del">
          <ac:chgData name="Johnathon Raley" userId="0a91d791985936af" providerId="LiveId" clId="{DD17F2F8-B61B-4582-BA48-EAF457EBD437}" dt="2021-06-17T16:30:58.782" v="2144" actId="478"/>
          <ac:spMkLst>
            <pc:docMk/>
            <pc:sldMk cId="38945158" sldId="268"/>
            <ac:spMk id="38" creationId="{9D3E17FA-0A45-4D47-8B2E-340EE675FA3C}"/>
          </ac:spMkLst>
        </pc:spChg>
        <pc:spChg chg="del">
          <ac:chgData name="Johnathon Raley" userId="0a91d791985936af" providerId="LiveId" clId="{DD17F2F8-B61B-4582-BA48-EAF457EBD437}" dt="2021-06-17T16:31:02.261" v="2147" actId="478"/>
          <ac:spMkLst>
            <pc:docMk/>
            <pc:sldMk cId="38945158" sldId="268"/>
            <ac:spMk id="40" creationId="{F377616D-AAA2-4B63-AF58-D097BB08FF8F}"/>
          </ac:spMkLst>
        </pc:spChg>
        <pc:spChg chg="del">
          <ac:chgData name="Johnathon Raley" userId="0a91d791985936af" providerId="LiveId" clId="{DD17F2F8-B61B-4582-BA48-EAF457EBD437}" dt="2021-06-17T16:31:00.816" v="2145" actId="478"/>
          <ac:spMkLst>
            <pc:docMk/>
            <pc:sldMk cId="38945158" sldId="268"/>
            <ac:spMk id="41" creationId="{913CB53F-4C27-4573-837F-5AF73A021309}"/>
          </ac:spMkLst>
        </pc:spChg>
        <pc:spChg chg="del mod">
          <ac:chgData name="Johnathon Raley" userId="0a91d791985936af" providerId="LiveId" clId="{DD17F2F8-B61B-4582-BA48-EAF457EBD437}" dt="2021-06-17T16:35:06.174" v="2283" actId="478"/>
          <ac:spMkLst>
            <pc:docMk/>
            <pc:sldMk cId="38945158" sldId="268"/>
            <ac:spMk id="42" creationId="{0510DB7D-EB34-4396-B808-7974D821837E}"/>
          </ac:spMkLst>
        </pc:spChg>
        <pc:spChg chg="mod">
          <ac:chgData name="Johnathon Raley" userId="0a91d791985936af" providerId="LiveId" clId="{DD17F2F8-B61B-4582-BA48-EAF457EBD437}" dt="2021-06-17T16:33:16.735" v="2266" actId="1076"/>
          <ac:spMkLst>
            <pc:docMk/>
            <pc:sldMk cId="38945158" sldId="268"/>
            <ac:spMk id="43" creationId="{E796037C-B54C-4074-AF4F-CCA73B54F440}"/>
          </ac:spMkLst>
        </pc:spChg>
        <pc:spChg chg="mod">
          <ac:chgData name="Johnathon Raley" userId="0a91d791985936af" providerId="LiveId" clId="{DD17F2F8-B61B-4582-BA48-EAF457EBD437}" dt="2021-06-17T16:19:22.384" v="2109" actId="207"/>
          <ac:spMkLst>
            <pc:docMk/>
            <pc:sldMk cId="38945158" sldId="268"/>
            <ac:spMk id="44" creationId="{2B0DCEB3-2CCA-4082-9FC3-D970549CF8A4}"/>
          </ac:spMkLst>
        </pc:spChg>
        <pc:spChg chg="add mod">
          <ac:chgData name="Johnathon Raley" userId="0a91d791985936af" providerId="LiveId" clId="{DD17F2F8-B61B-4582-BA48-EAF457EBD437}" dt="2021-06-17T16:33:07.360" v="2263" actId="1076"/>
          <ac:spMkLst>
            <pc:docMk/>
            <pc:sldMk cId="38945158" sldId="268"/>
            <ac:spMk id="45" creationId="{AC77CDFC-EF5C-4D03-A706-1F1A9E8171E3}"/>
          </ac:spMkLst>
        </pc:spChg>
        <pc:cxnChg chg="mod">
          <ac:chgData name="Johnathon Raley" userId="0a91d791985936af" providerId="LiveId" clId="{DD17F2F8-B61B-4582-BA48-EAF457EBD437}" dt="2021-06-17T16:33:30.096" v="2267" actId="1076"/>
          <ac:cxnSpMkLst>
            <pc:docMk/>
            <pc:sldMk cId="38945158" sldId="268"/>
            <ac:cxnSpMk id="33" creationId="{634A1080-EE8E-4EC4-AEF7-9EA30DA207BF}"/>
          </ac:cxnSpMkLst>
        </pc:cxnChg>
        <pc:cxnChg chg="del">
          <ac:chgData name="Johnathon Raley" userId="0a91d791985936af" providerId="LiveId" clId="{DD17F2F8-B61B-4582-BA48-EAF457EBD437}" dt="2021-06-17T16:31:01.534" v="2146" actId="478"/>
          <ac:cxnSpMkLst>
            <pc:docMk/>
            <pc:sldMk cId="38945158" sldId="268"/>
            <ac:cxnSpMk id="39" creationId="{EE51DFFA-F3FD-4787-BD7C-600C7B72B657}"/>
          </ac:cxnSpMkLst>
        </pc:cxnChg>
      </pc:sldChg>
    </pc:docChg>
  </pc:docChgLst>
  <pc:docChgLst>
    <pc:chgData name="Johnathon Raley" userId="0a91d791985936af" providerId="LiveId" clId="{9BBA43E8-5D3C-4AEE-B63B-F3550F22C6A4}"/>
    <pc:docChg chg="undo custSel addSld modSld sldOrd">
      <pc:chgData name="Johnathon Raley" userId="0a91d791985936af" providerId="LiveId" clId="{9BBA43E8-5D3C-4AEE-B63B-F3550F22C6A4}" dt="2021-05-27T23:19:18.460" v="629" actId="1076"/>
      <pc:docMkLst>
        <pc:docMk/>
      </pc:docMkLst>
      <pc:sldChg chg="addSp delSp modSp add mod ord">
        <pc:chgData name="Johnathon Raley" userId="0a91d791985936af" providerId="LiveId" clId="{9BBA43E8-5D3C-4AEE-B63B-F3550F22C6A4}" dt="2021-05-27T19:23:52.600" v="521" actId="22"/>
        <pc:sldMkLst>
          <pc:docMk/>
          <pc:sldMk cId="4252069603" sldId="263"/>
        </pc:sldMkLst>
        <pc:spChg chg="mod">
          <ac:chgData name="Johnathon Raley" userId="0a91d791985936af" providerId="LiveId" clId="{9BBA43E8-5D3C-4AEE-B63B-F3550F22C6A4}" dt="2021-05-27T17:15:42.322" v="300" actId="20577"/>
          <ac:spMkLst>
            <pc:docMk/>
            <pc:sldMk cId="4252069603" sldId="263"/>
            <ac:spMk id="2" creationId="{17863B5D-EA14-4FB6-AE86-8A6901A66DC8}"/>
          </ac:spMkLst>
        </pc:spChg>
        <pc:spChg chg="mod">
          <ac:chgData name="Johnathon Raley" userId="0a91d791985936af" providerId="LiveId" clId="{9BBA43E8-5D3C-4AEE-B63B-F3550F22C6A4}" dt="2021-05-27T17:01:42.568" v="20" actId="14100"/>
          <ac:spMkLst>
            <pc:docMk/>
            <pc:sldMk cId="4252069603" sldId="263"/>
            <ac:spMk id="3" creationId="{168BA3D3-A427-4742-ACA5-B38DA1AB2E23}"/>
          </ac:spMkLst>
        </pc:spChg>
        <pc:spChg chg="mod">
          <ac:chgData name="Johnathon Raley" userId="0a91d791985936af" providerId="LiveId" clId="{9BBA43E8-5D3C-4AEE-B63B-F3550F22C6A4}" dt="2021-05-27T17:02:03.821" v="56" actId="20577"/>
          <ac:spMkLst>
            <pc:docMk/>
            <pc:sldMk cId="4252069603" sldId="263"/>
            <ac:spMk id="4" creationId="{11D3EE8E-F3D8-4364-B4DE-9FE24B1E7F35}"/>
          </ac:spMkLst>
        </pc:spChg>
        <pc:spChg chg="mod">
          <ac:chgData name="Johnathon Raley" userId="0a91d791985936af" providerId="LiveId" clId="{9BBA43E8-5D3C-4AEE-B63B-F3550F22C6A4}" dt="2021-05-27T17:01:49.892" v="33" actId="20577"/>
          <ac:spMkLst>
            <pc:docMk/>
            <pc:sldMk cId="4252069603" sldId="263"/>
            <ac:spMk id="5" creationId="{A038E8E9-7353-4AB9-A50B-B84CD74D1B01}"/>
          </ac:spMkLst>
        </pc:spChg>
        <pc:spChg chg="mod">
          <ac:chgData name="Johnathon Raley" userId="0a91d791985936af" providerId="LiveId" clId="{9BBA43E8-5D3C-4AEE-B63B-F3550F22C6A4}" dt="2021-05-27T17:01:59.423" v="45" actId="20577"/>
          <ac:spMkLst>
            <pc:docMk/>
            <pc:sldMk cId="4252069603" sldId="263"/>
            <ac:spMk id="6" creationId="{75FB1268-1BFB-4A99-BFCF-57DB06E66A1B}"/>
          </ac:spMkLst>
        </pc:spChg>
        <pc:spChg chg="mod">
          <ac:chgData name="Johnathon Raley" userId="0a91d791985936af" providerId="LiveId" clId="{9BBA43E8-5D3C-4AEE-B63B-F3550F22C6A4}" dt="2021-05-27T16:57:53.368" v="15" actId="20577"/>
          <ac:spMkLst>
            <pc:docMk/>
            <pc:sldMk cId="4252069603" sldId="263"/>
            <ac:spMk id="7" creationId="{6B7DC74B-5967-4896-B9E1-A04CE8E3AAF8}"/>
          </ac:spMkLst>
        </pc:spChg>
        <pc:spChg chg="mod">
          <ac:chgData name="Johnathon Raley" userId="0a91d791985936af" providerId="LiveId" clId="{9BBA43E8-5D3C-4AEE-B63B-F3550F22C6A4}" dt="2021-05-27T17:02:08.326" v="68" actId="20577"/>
          <ac:spMkLst>
            <pc:docMk/>
            <pc:sldMk cId="4252069603" sldId="263"/>
            <ac:spMk id="8" creationId="{B1A0C1DD-941B-4323-89B1-7D45FEA67EC2}"/>
          </ac:spMkLst>
        </pc:spChg>
        <pc:spChg chg="mod">
          <ac:chgData name="Johnathon Raley" userId="0a91d791985936af" providerId="LiveId" clId="{9BBA43E8-5D3C-4AEE-B63B-F3550F22C6A4}" dt="2021-05-27T17:06:21.354" v="122" actId="20577"/>
          <ac:spMkLst>
            <pc:docMk/>
            <pc:sldMk cId="4252069603" sldId="263"/>
            <ac:spMk id="16" creationId="{A3AAFB92-0332-407E-9FD4-6DE2370DE682}"/>
          </ac:spMkLst>
        </pc:spChg>
        <pc:spChg chg="mod">
          <ac:chgData name="Johnathon Raley" userId="0a91d791985936af" providerId="LiveId" clId="{9BBA43E8-5D3C-4AEE-B63B-F3550F22C6A4}" dt="2021-05-27T17:19:07.791" v="435" actId="1076"/>
          <ac:spMkLst>
            <pc:docMk/>
            <pc:sldMk cId="4252069603" sldId="263"/>
            <ac:spMk id="17" creationId="{A6F4422E-56CD-4B61-B20E-107E2220905C}"/>
          </ac:spMkLst>
        </pc:spChg>
        <pc:spChg chg="mod">
          <ac:chgData name="Johnathon Raley" userId="0a91d791985936af" providerId="LiveId" clId="{9BBA43E8-5D3C-4AEE-B63B-F3550F22C6A4}" dt="2021-05-27T17:02:23.813" v="86" actId="20577"/>
          <ac:spMkLst>
            <pc:docMk/>
            <pc:sldMk cId="4252069603" sldId="263"/>
            <ac:spMk id="24" creationId="{A88B3146-EE44-401F-9FC8-B7C251155983}"/>
          </ac:spMkLst>
        </pc:spChg>
        <pc:spChg chg="mod">
          <ac:chgData name="Johnathon Raley" userId="0a91d791985936af" providerId="LiveId" clId="{9BBA43E8-5D3C-4AEE-B63B-F3550F22C6A4}" dt="2021-05-27T17:23:10.551" v="500" actId="20577"/>
          <ac:spMkLst>
            <pc:docMk/>
            <pc:sldMk cId="4252069603" sldId="263"/>
            <ac:spMk id="29" creationId="{532F470E-7E6F-42E1-8177-CA267B5BB584}"/>
          </ac:spMkLst>
        </pc:spChg>
        <pc:spChg chg="mod">
          <ac:chgData name="Johnathon Raley" userId="0a91d791985936af" providerId="LiveId" clId="{9BBA43E8-5D3C-4AEE-B63B-F3550F22C6A4}" dt="2021-05-27T17:26:54.548" v="519" actId="14100"/>
          <ac:spMkLst>
            <pc:docMk/>
            <pc:sldMk cId="4252069603" sldId="263"/>
            <ac:spMk id="30" creationId="{48F03808-3AB7-4A5A-B360-B9C5A41A7AE9}"/>
          </ac:spMkLst>
        </pc:spChg>
        <pc:spChg chg="mod">
          <ac:chgData name="Johnathon Raley" userId="0a91d791985936af" providerId="LiveId" clId="{9BBA43E8-5D3C-4AEE-B63B-F3550F22C6A4}" dt="2021-05-27T17:15:23.217" v="289" actId="1076"/>
          <ac:spMkLst>
            <pc:docMk/>
            <pc:sldMk cId="4252069603" sldId="263"/>
            <ac:spMk id="34" creationId="{C3D2844E-CE30-408C-857D-36ECE9798D1A}"/>
          </ac:spMkLst>
        </pc:spChg>
        <pc:spChg chg="mod">
          <ac:chgData name="Johnathon Raley" userId="0a91d791985936af" providerId="LiveId" clId="{9BBA43E8-5D3C-4AEE-B63B-F3550F22C6A4}" dt="2021-05-27T17:15:23.217" v="289" actId="1076"/>
          <ac:spMkLst>
            <pc:docMk/>
            <pc:sldMk cId="4252069603" sldId="263"/>
            <ac:spMk id="35" creationId="{F02D0DB2-7358-4BB9-BA32-4969D381DBF0}"/>
          </ac:spMkLst>
        </pc:spChg>
        <pc:spChg chg="add mod">
          <ac:chgData name="Johnathon Raley" userId="0a91d791985936af" providerId="LiveId" clId="{9BBA43E8-5D3C-4AEE-B63B-F3550F22C6A4}" dt="2021-05-27T17:17:05.519" v="396" actId="20577"/>
          <ac:spMkLst>
            <pc:docMk/>
            <pc:sldMk cId="4252069603" sldId="263"/>
            <ac:spMk id="36" creationId="{596E0C39-7383-4E16-85EA-2B28351400AE}"/>
          </ac:spMkLst>
        </pc:spChg>
        <pc:spChg chg="add del mod">
          <ac:chgData name="Johnathon Raley" userId="0a91d791985936af" providerId="LiveId" clId="{9BBA43E8-5D3C-4AEE-B63B-F3550F22C6A4}" dt="2021-05-27T17:19:04.200" v="434" actId="20577"/>
          <ac:spMkLst>
            <pc:docMk/>
            <pc:sldMk cId="4252069603" sldId="263"/>
            <ac:spMk id="37" creationId="{61F0828A-C6D3-4A46-856D-4922B53CE606}"/>
          </ac:spMkLst>
        </pc:spChg>
        <pc:spChg chg="mod">
          <ac:chgData name="Johnathon Raley" userId="0a91d791985936af" providerId="LiveId" clId="{9BBA43E8-5D3C-4AEE-B63B-F3550F22C6A4}" dt="2021-05-27T17:06:46.542" v="126" actId="1076"/>
          <ac:spMkLst>
            <pc:docMk/>
            <pc:sldMk cId="4252069603" sldId="263"/>
            <ac:spMk id="38" creationId="{9D3E17FA-0A45-4D47-8B2E-340EE675FA3C}"/>
          </ac:spMkLst>
        </pc:spChg>
        <pc:spChg chg="mod">
          <ac:chgData name="Johnathon Raley" userId="0a91d791985936af" providerId="LiveId" clId="{9BBA43E8-5D3C-4AEE-B63B-F3550F22C6A4}" dt="2021-05-27T17:06:42.337" v="125" actId="1076"/>
          <ac:spMkLst>
            <pc:docMk/>
            <pc:sldMk cId="4252069603" sldId="263"/>
            <ac:spMk id="40" creationId="{F377616D-AAA2-4B63-AF58-D097BB08FF8F}"/>
          </ac:spMkLst>
        </pc:spChg>
        <pc:spChg chg="mod">
          <ac:chgData name="Johnathon Raley" userId="0a91d791985936af" providerId="LiveId" clId="{9BBA43E8-5D3C-4AEE-B63B-F3550F22C6A4}" dt="2021-05-27T17:06:42.337" v="125" actId="1076"/>
          <ac:spMkLst>
            <pc:docMk/>
            <pc:sldMk cId="4252069603" sldId="263"/>
            <ac:spMk id="41" creationId="{913CB53F-4C27-4573-837F-5AF73A021309}"/>
          </ac:spMkLst>
        </pc:spChg>
        <pc:spChg chg="add mod">
          <ac:chgData name="Johnathon Raley" userId="0a91d791985936af" providerId="LiveId" clId="{9BBA43E8-5D3C-4AEE-B63B-F3550F22C6A4}" dt="2021-05-27T17:15:32.932" v="291" actId="1076"/>
          <ac:spMkLst>
            <pc:docMk/>
            <pc:sldMk cId="4252069603" sldId="263"/>
            <ac:spMk id="43" creationId="{892C5E43-7F51-465D-9E16-437B853FEE6E}"/>
          </ac:spMkLst>
        </pc:spChg>
        <pc:spChg chg="del mod">
          <ac:chgData name="Johnathon Raley" userId="0a91d791985936af" providerId="LiveId" clId="{9BBA43E8-5D3C-4AEE-B63B-F3550F22C6A4}" dt="2021-05-27T17:26:45.276" v="503"/>
          <ac:spMkLst>
            <pc:docMk/>
            <pc:sldMk cId="4252069603" sldId="263"/>
            <ac:spMk id="44" creationId="{FE8FD8D2-9C7A-42C5-9CEA-ABA31C1E7B81}"/>
          </ac:spMkLst>
        </pc:spChg>
        <pc:spChg chg="mod">
          <ac:chgData name="Johnathon Raley" userId="0a91d791985936af" providerId="LiveId" clId="{9BBA43E8-5D3C-4AEE-B63B-F3550F22C6A4}" dt="2021-05-27T17:17:37.630" v="403" actId="20577"/>
          <ac:spMkLst>
            <pc:docMk/>
            <pc:sldMk cId="4252069603" sldId="263"/>
            <ac:spMk id="45" creationId="{FBC15E06-0476-4A29-AD1E-951745DB6902}"/>
          </ac:spMkLst>
        </pc:spChg>
        <pc:spChg chg="add del">
          <ac:chgData name="Johnathon Raley" userId="0a91d791985936af" providerId="LiveId" clId="{9BBA43E8-5D3C-4AEE-B63B-F3550F22C6A4}" dt="2021-05-27T19:23:52.600" v="521" actId="22"/>
          <ac:spMkLst>
            <pc:docMk/>
            <pc:sldMk cId="4252069603" sldId="263"/>
            <ac:spMk id="46" creationId="{C51E9BE0-DEDF-457D-88F4-A79CFF224E31}"/>
          </ac:spMkLst>
        </pc:spChg>
        <pc:spChg chg="mod">
          <ac:chgData name="Johnathon Raley" userId="0a91d791985936af" providerId="LiveId" clId="{9BBA43E8-5D3C-4AEE-B63B-F3550F22C6A4}" dt="2021-05-27T17:20:58.350" v="488" actId="1076"/>
          <ac:spMkLst>
            <pc:docMk/>
            <pc:sldMk cId="4252069603" sldId="263"/>
            <ac:spMk id="47" creationId="{74838354-B8EC-495E-8B6B-B0E65CC53BB1}"/>
          </ac:spMkLst>
        </pc:spChg>
        <pc:cxnChg chg="mod">
          <ac:chgData name="Johnathon Raley" userId="0a91d791985936af" providerId="LiveId" clId="{9BBA43E8-5D3C-4AEE-B63B-F3550F22C6A4}" dt="2021-05-27T17:06:27.279" v="123" actId="14100"/>
          <ac:cxnSpMkLst>
            <pc:docMk/>
            <pc:sldMk cId="4252069603" sldId="263"/>
            <ac:cxnSpMk id="14" creationId="{D3B04114-9A7A-459B-9FA5-64A6CB95477A}"/>
          </ac:cxnSpMkLst>
        </pc:cxnChg>
        <pc:cxnChg chg="add mod">
          <ac:chgData name="Johnathon Raley" userId="0a91d791985936af" providerId="LiveId" clId="{9BBA43E8-5D3C-4AEE-B63B-F3550F22C6A4}" dt="2021-05-27T17:17:07.522" v="397" actId="14100"/>
          <ac:cxnSpMkLst>
            <pc:docMk/>
            <pc:sldMk cId="4252069603" sldId="263"/>
            <ac:cxnSpMk id="32" creationId="{DF067880-E80C-4E0B-B043-269E8717084F}"/>
          </ac:cxnSpMkLst>
        </pc:cxnChg>
        <pc:cxnChg chg="mod">
          <ac:chgData name="Johnathon Raley" userId="0a91d791985936af" providerId="LiveId" clId="{9BBA43E8-5D3C-4AEE-B63B-F3550F22C6A4}" dt="2021-05-27T17:15:23.217" v="289" actId="1076"/>
          <ac:cxnSpMkLst>
            <pc:docMk/>
            <pc:sldMk cId="4252069603" sldId="263"/>
            <ac:cxnSpMk id="33" creationId="{634A1080-EE8E-4EC4-AEF7-9EA30DA207BF}"/>
          </ac:cxnSpMkLst>
        </pc:cxnChg>
        <pc:cxnChg chg="mod">
          <ac:chgData name="Johnathon Raley" userId="0a91d791985936af" providerId="LiveId" clId="{9BBA43E8-5D3C-4AEE-B63B-F3550F22C6A4}" dt="2021-05-27T17:06:42.337" v="125" actId="1076"/>
          <ac:cxnSpMkLst>
            <pc:docMk/>
            <pc:sldMk cId="4252069603" sldId="263"/>
            <ac:cxnSpMk id="39" creationId="{EE51DFFA-F3FD-4787-BD7C-600C7B72B657}"/>
          </ac:cxnSpMkLst>
        </pc:cxnChg>
      </pc:sldChg>
      <pc:sldChg chg="addSp delSp modSp add mod">
        <pc:chgData name="Johnathon Raley" userId="0a91d791985936af" providerId="LiveId" clId="{9BBA43E8-5D3C-4AEE-B63B-F3550F22C6A4}" dt="2021-05-27T23:19:18.460" v="629" actId="1076"/>
        <pc:sldMkLst>
          <pc:docMk/>
          <pc:sldMk cId="2525023730" sldId="264"/>
        </pc:sldMkLst>
        <pc:spChg chg="del">
          <ac:chgData name="Johnathon Raley" userId="0a91d791985936af" providerId="LiveId" clId="{9BBA43E8-5D3C-4AEE-B63B-F3550F22C6A4}" dt="2021-05-27T19:45:02.268" v="539" actId="478"/>
          <ac:spMkLst>
            <pc:docMk/>
            <pc:sldMk cId="2525023730" sldId="264"/>
            <ac:spMk id="2" creationId="{17863B5D-EA14-4FB6-AE86-8A6901A66DC8}"/>
          </ac:spMkLst>
        </pc:spChg>
        <pc:spChg chg="mod">
          <ac:chgData name="Johnathon Raley" userId="0a91d791985936af" providerId="LiveId" clId="{9BBA43E8-5D3C-4AEE-B63B-F3550F22C6A4}" dt="2021-05-27T19:24:10.931" v="526" actId="207"/>
          <ac:spMkLst>
            <pc:docMk/>
            <pc:sldMk cId="2525023730" sldId="264"/>
            <ac:spMk id="3" creationId="{168BA3D3-A427-4742-ACA5-B38DA1AB2E23}"/>
          </ac:spMkLst>
        </pc:spChg>
        <pc:spChg chg="mod">
          <ac:chgData name="Johnathon Raley" userId="0a91d791985936af" providerId="LiveId" clId="{9BBA43E8-5D3C-4AEE-B63B-F3550F22C6A4}" dt="2021-05-27T19:46:04.483" v="577" actId="20577"/>
          <ac:spMkLst>
            <pc:docMk/>
            <pc:sldMk cId="2525023730" sldId="264"/>
            <ac:spMk id="4" creationId="{11D3EE8E-F3D8-4364-B4DE-9FE24B1E7F35}"/>
          </ac:spMkLst>
        </pc:spChg>
        <pc:spChg chg="mod">
          <ac:chgData name="Johnathon Raley" userId="0a91d791985936af" providerId="LiveId" clId="{9BBA43E8-5D3C-4AEE-B63B-F3550F22C6A4}" dt="2021-05-27T19:24:13.483" v="529" actId="20577"/>
          <ac:spMkLst>
            <pc:docMk/>
            <pc:sldMk cId="2525023730" sldId="264"/>
            <ac:spMk id="5" creationId="{A038E8E9-7353-4AB9-A50B-B84CD74D1B01}"/>
          </ac:spMkLst>
        </pc:spChg>
        <pc:spChg chg="mod">
          <ac:chgData name="Johnathon Raley" userId="0a91d791985936af" providerId="LiveId" clId="{9BBA43E8-5D3C-4AEE-B63B-F3550F22C6A4}" dt="2021-05-27T19:46:00.475" v="565" actId="20577"/>
          <ac:spMkLst>
            <pc:docMk/>
            <pc:sldMk cId="2525023730" sldId="264"/>
            <ac:spMk id="6" creationId="{75FB1268-1BFB-4A99-BFCF-57DB06E66A1B}"/>
          </ac:spMkLst>
        </pc:spChg>
        <pc:spChg chg="mod">
          <ac:chgData name="Johnathon Raley" userId="0a91d791985936af" providerId="LiveId" clId="{9BBA43E8-5D3C-4AEE-B63B-F3550F22C6A4}" dt="2021-05-27T19:24:19.996" v="533" actId="20577"/>
          <ac:spMkLst>
            <pc:docMk/>
            <pc:sldMk cId="2525023730" sldId="264"/>
            <ac:spMk id="7" creationId="{6B7DC74B-5967-4896-B9E1-A04CE8E3AAF8}"/>
          </ac:spMkLst>
        </pc:spChg>
        <pc:spChg chg="mod">
          <ac:chgData name="Johnathon Raley" userId="0a91d791985936af" providerId="LiveId" clId="{9BBA43E8-5D3C-4AEE-B63B-F3550F22C6A4}" dt="2021-05-27T19:46:08.981" v="588" actId="20577"/>
          <ac:spMkLst>
            <pc:docMk/>
            <pc:sldMk cId="2525023730" sldId="264"/>
            <ac:spMk id="8" creationId="{B1A0C1DD-941B-4323-89B1-7D45FEA67EC2}"/>
          </ac:spMkLst>
        </pc:spChg>
        <pc:spChg chg="del">
          <ac:chgData name="Johnathon Raley" userId="0a91d791985936af" providerId="LiveId" clId="{9BBA43E8-5D3C-4AEE-B63B-F3550F22C6A4}" dt="2021-05-27T19:47:45.747" v="605" actId="478"/>
          <ac:spMkLst>
            <pc:docMk/>
            <pc:sldMk cId="2525023730" sldId="264"/>
            <ac:spMk id="17" creationId="{A6F4422E-56CD-4B61-B20E-107E2220905C}"/>
          </ac:spMkLst>
        </pc:spChg>
        <pc:spChg chg="mod">
          <ac:chgData name="Johnathon Raley" userId="0a91d791985936af" providerId="LiveId" clId="{9BBA43E8-5D3C-4AEE-B63B-F3550F22C6A4}" dt="2021-05-27T19:45:49.068" v="553" actId="1076"/>
          <ac:spMkLst>
            <pc:docMk/>
            <pc:sldMk cId="2525023730" sldId="264"/>
            <ac:spMk id="24" creationId="{A88B3146-EE44-401F-9FC8-B7C251155983}"/>
          </ac:spMkLst>
        </pc:spChg>
        <pc:spChg chg="mod">
          <ac:chgData name="Johnathon Raley" userId="0a91d791985936af" providerId="LiveId" clId="{9BBA43E8-5D3C-4AEE-B63B-F3550F22C6A4}" dt="2021-05-27T19:48:14.457" v="628" actId="20577"/>
          <ac:spMkLst>
            <pc:docMk/>
            <pc:sldMk cId="2525023730" sldId="264"/>
            <ac:spMk id="29" creationId="{532F470E-7E6F-42E1-8177-CA267B5BB584}"/>
          </ac:spMkLst>
        </pc:spChg>
        <pc:spChg chg="mod">
          <ac:chgData name="Johnathon Raley" userId="0a91d791985936af" providerId="LiveId" clId="{9BBA43E8-5D3C-4AEE-B63B-F3550F22C6A4}" dt="2021-05-27T19:24:24.490" v="537" actId="20577"/>
          <ac:spMkLst>
            <pc:docMk/>
            <pc:sldMk cId="2525023730" sldId="264"/>
            <ac:spMk id="30" creationId="{48F03808-3AB7-4A5A-B360-B9C5A41A7AE9}"/>
          </ac:spMkLst>
        </pc:spChg>
        <pc:spChg chg="mod">
          <ac:chgData name="Johnathon Raley" userId="0a91d791985936af" providerId="LiveId" clId="{9BBA43E8-5D3C-4AEE-B63B-F3550F22C6A4}" dt="2021-05-27T19:46:59.721" v="600" actId="20577"/>
          <ac:spMkLst>
            <pc:docMk/>
            <pc:sldMk cId="2525023730" sldId="264"/>
            <ac:spMk id="35" creationId="{F02D0DB2-7358-4BB9-BA32-4969D381DBF0}"/>
          </ac:spMkLst>
        </pc:spChg>
        <pc:spChg chg="del">
          <ac:chgData name="Johnathon Raley" userId="0a91d791985936af" providerId="LiveId" clId="{9BBA43E8-5D3C-4AEE-B63B-F3550F22C6A4}" dt="2021-05-27T19:44:59.961" v="538" actId="478"/>
          <ac:spMkLst>
            <pc:docMk/>
            <pc:sldMk cId="2525023730" sldId="264"/>
            <ac:spMk id="36" creationId="{596E0C39-7383-4E16-85EA-2B28351400AE}"/>
          </ac:spMkLst>
        </pc:spChg>
        <pc:spChg chg="del mod">
          <ac:chgData name="Johnathon Raley" userId="0a91d791985936af" providerId="LiveId" clId="{9BBA43E8-5D3C-4AEE-B63B-F3550F22C6A4}" dt="2021-05-27T19:47:43.849" v="604" actId="478"/>
          <ac:spMkLst>
            <pc:docMk/>
            <pc:sldMk cId="2525023730" sldId="264"/>
            <ac:spMk id="37" creationId="{61F0828A-C6D3-4A46-856D-4922B53CE606}"/>
          </ac:spMkLst>
        </pc:spChg>
        <pc:spChg chg="del">
          <ac:chgData name="Johnathon Raley" userId="0a91d791985936af" providerId="LiveId" clId="{9BBA43E8-5D3C-4AEE-B63B-F3550F22C6A4}" dt="2021-05-27T19:45:43.425" v="548" actId="478"/>
          <ac:spMkLst>
            <pc:docMk/>
            <pc:sldMk cId="2525023730" sldId="264"/>
            <ac:spMk id="38" creationId="{9D3E17FA-0A45-4D47-8B2E-340EE675FA3C}"/>
          </ac:spMkLst>
        </pc:spChg>
        <pc:spChg chg="del">
          <ac:chgData name="Johnathon Raley" userId="0a91d791985936af" providerId="LiveId" clId="{9BBA43E8-5D3C-4AEE-B63B-F3550F22C6A4}" dt="2021-05-27T19:45:45.081" v="551" actId="478"/>
          <ac:spMkLst>
            <pc:docMk/>
            <pc:sldMk cId="2525023730" sldId="264"/>
            <ac:spMk id="40" creationId="{F377616D-AAA2-4B63-AF58-D097BB08FF8F}"/>
          </ac:spMkLst>
        </pc:spChg>
        <pc:spChg chg="del mod">
          <ac:chgData name="Johnathon Raley" userId="0a91d791985936af" providerId="LiveId" clId="{9BBA43E8-5D3C-4AEE-B63B-F3550F22C6A4}" dt="2021-05-27T19:45:44.586" v="550" actId="478"/>
          <ac:spMkLst>
            <pc:docMk/>
            <pc:sldMk cId="2525023730" sldId="264"/>
            <ac:spMk id="41" creationId="{913CB53F-4C27-4573-837F-5AF73A021309}"/>
          </ac:spMkLst>
        </pc:spChg>
        <pc:spChg chg="mod">
          <ac:chgData name="Johnathon Raley" userId="0a91d791985936af" providerId="LiveId" clId="{9BBA43E8-5D3C-4AEE-B63B-F3550F22C6A4}" dt="2021-05-27T19:45:55.172" v="554" actId="1076"/>
          <ac:spMkLst>
            <pc:docMk/>
            <pc:sldMk cId="2525023730" sldId="264"/>
            <ac:spMk id="42" creationId="{0510DB7D-EB34-4396-B808-7974D821837E}"/>
          </ac:spMkLst>
        </pc:spChg>
        <pc:spChg chg="del">
          <ac:chgData name="Johnathon Raley" userId="0a91d791985936af" providerId="LiveId" clId="{9BBA43E8-5D3C-4AEE-B63B-F3550F22C6A4}" dt="2021-05-27T19:45:06.409" v="541" actId="478"/>
          <ac:spMkLst>
            <pc:docMk/>
            <pc:sldMk cId="2525023730" sldId="264"/>
            <ac:spMk id="43" creationId="{892C5E43-7F51-465D-9E16-437B853FEE6E}"/>
          </ac:spMkLst>
        </pc:spChg>
        <pc:spChg chg="add mod">
          <ac:chgData name="Johnathon Raley" userId="0a91d791985936af" providerId="LiveId" clId="{9BBA43E8-5D3C-4AEE-B63B-F3550F22C6A4}" dt="2021-05-27T19:45:11.150" v="543" actId="1076"/>
          <ac:spMkLst>
            <pc:docMk/>
            <pc:sldMk cId="2525023730" sldId="264"/>
            <ac:spMk id="44" creationId="{DC53B55B-4367-49CF-BC6E-8CB41456485B}"/>
          </ac:spMkLst>
        </pc:spChg>
        <pc:spChg chg="mod">
          <ac:chgData name="Johnathon Raley" userId="0a91d791985936af" providerId="LiveId" clId="{9BBA43E8-5D3C-4AEE-B63B-F3550F22C6A4}" dt="2021-05-27T19:47:18.263" v="602" actId="6549"/>
          <ac:spMkLst>
            <pc:docMk/>
            <pc:sldMk cId="2525023730" sldId="264"/>
            <ac:spMk id="45" creationId="{FBC15E06-0476-4A29-AD1E-951745DB6902}"/>
          </ac:spMkLst>
        </pc:spChg>
        <pc:spChg chg="add del mod">
          <ac:chgData name="Johnathon Raley" userId="0a91d791985936af" providerId="LiveId" clId="{9BBA43E8-5D3C-4AEE-B63B-F3550F22C6A4}" dt="2021-05-27T19:45:14.769" v="545"/>
          <ac:spMkLst>
            <pc:docMk/>
            <pc:sldMk cId="2525023730" sldId="264"/>
            <ac:spMk id="46" creationId="{C5C596B1-EC34-46AF-AA2F-7075C69A2095}"/>
          </ac:spMkLst>
        </pc:spChg>
        <pc:spChg chg="mod">
          <ac:chgData name="Johnathon Raley" userId="0a91d791985936af" providerId="LiveId" clId="{9BBA43E8-5D3C-4AEE-B63B-F3550F22C6A4}" dt="2021-05-27T23:19:18.460" v="629" actId="1076"/>
          <ac:spMkLst>
            <pc:docMk/>
            <pc:sldMk cId="2525023730" sldId="264"/>
            <ac:spMk id="47" creationId="{74838354-B8EC-495E-8B6B-B0E65CC53BB1}"/>
          </ac:spMkLst>
        </pc:spChg>
        <pc:spChg chg="add mod">
          <ac:chgData name="Johnathon Raley" userId="0a91d791985936af" providerId="LiveId" clId="{9BBA43E8-5D3C-4AEE-B63B-F3550F22C6A4}" dt="2021-05-27T19:45:21.501" v="547" actId="1076"/>
          <ac:spMkLst>
            <pc:docMk/>
            <pc:sldMk cId="2525023730" sldId="264"/>
            <ac:spMk id="48" creationId="{11A76450-C945-407E-88E2-82537DF2079A}"/>
          </ac:spMkLst>
        </pc:spChg>
        <pc:spChg chg="add mod">
          <ac:chgData name="Johnathon Raley" userId="0a91d791985936af" providerId="LiveId" clId="{9BBA43E8-5D3C-4AEE-B63B-F3550F22C6A4}" dt="2021-05-27T19:47:49.957" v="607" actId="1076"/>
          <ac:spMkLst>
            <pc:docMk/>
            <pc:sldMk cId="2525023730" sldId="264"/>
            <ac:spMk id="49" creationId="{12062C07-C3E0-4DB3-B397-B190415A09B4}"/>
          </ac:spMkLst>
        </pc:spChg>
        <pc:spChg chg="add mod">
          <ac:chgData name="Johnathon Raley" userId="0a91d791985936af" providerId="LiveId" clId="{9BBA43E8-5D3C-4AEE-B63B-F3550F22C6A4}" dt="2021-05-27T19:47:49.957" v="607" actId="1076"/>
          <ac:spMkLst>
            <pc:docMk/>
            <pc:sldMk cId="2525023730" sldId="264"/>
            <ac:spMk id="50" creationId="{D783AAB3-CF85-4CBE-B1C2-1589D1D5D2A5}"/>
          </ac:spMkLst>
        </pc:spChg>
        <pc:cxnChg chg="del">
          <ac:chgData name="Johnathon Raley" userId="0a91d791985936af" providerId="LiveId" clId="{9BBA43E8-5D3C-4AEE-B63B-F3550F22C6A4}" dt="2021-05-27T19:45:05.810" v="540" actId="478"/>
          <ac:cxnSpMkLst>
            <pc:docMk/>
            <pc:sldMk cId="2525023730" sldId="264"/>
            <ac:cxnSpMk id="32" creationId="{DF067880-E80C-4E0B-B043-269E8717084F}"/>
          </ac:cxnSpMkLst>
        </pc:cxnChg>
        <pc:cxnChg chg="mod">
          <ac:chgData name="Johnathon Raley" userId="0a91d791985936af" providerId="LiveId" clId="{9BBA43E8-5D3C-4AEE-B63B-F3550F22C6A4}" dt="2021-05-27T19:47:03.068" v="601" actId="14100"/>
          <ac:cxnSpMkLst>
            <pc:docMk/>
            <pc:sldMk cId="2525023730" sldId="264"/>
            <ac:cxnSpMk id="33" creationId="{634A1080-EE8E-4EC4-AEF7-9EA30DA207BF}"/>
          </ac:cxnSpMkLst>
        </pc:cxnChg>
        <pc:cxnChg chg="del mod">
          <ac:chgData name="Johnathon Raley" userId="0a91d791985936af" providerId="LiveId" clId="{9BBA43E8-5D3C-4AEE-B63B-F3550F22C6A4}" dt="2021-05-27T19:45:45.760" v="552" actId="478"/>
          <ac:cxnSpMkLst>
            <pc:docMk/>
            <pc:sldMk cId="2525023730" sldId="264"/>
            <ac:cxnSpMk id="39" creationId="{EE51DFFA-F3FD-4787-BD7C-600C7B72B65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F1E2-6718-40CD-A28C-2049C0DFC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B4C2C-230D-480C-85E4-6583BD1AB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96A8E-0A48-4254-B09D-83205FA57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F217-E5C6-48D4-9A68-61B919FEAF1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E0932-1967-45AD-8BAA-E5FAB7CAC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914B6-C9EA-457A-A0E7-D0E3866D3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54FA-73AE-4E4B-8D03-62A39A8A1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9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8C4A0-695C-4070-8F17-8D0FA8A4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86894-F45C-44CF-9887-6C413689C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F7E2C-3801-4D66-82BA-7F4A1EE19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F217-E5C6-48D4-9A68-61B919FEAF1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CF1CB-DE95-4186-BDB8-0F4DF490E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6938E-A8C0-4FF6-B309-35BAF83B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54FA-73AE-4E4B-8D03-62A39A8A1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5F14FE-EE9A-4C56-9FB3-5F252C0A2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90F77-A455-4AC2-B92B-CF4930694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83BE4-6A47-4FCE-9BC8-4B959E597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F217-E5C6-48D4-9A68-61B919FEAF1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37F60-361A-463A-8689-B7A68721E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C469C-B032-4AC3-BD0A-0C86D27F4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54FA-73AE-4E4B-8D03-62A39A8A1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4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D629-ACB9-4B45-9B37-208612193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FF6DC-EDD5-446E-B4FC-BCE14F3A9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54ED5-56D8-4938-8323-662E09F7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F217-E5C6-48D4-9A68-61B919FEAF1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353DA-7173-46A0-8E72-C4AF16DE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D63BC-7850-4ADB-A143-A9607E2E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54FA-73AE-4E4B-8D03-62A39A8A1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5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5AB2-2952-4F4E-B5E6-B12B53DF6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53854-2E04-4C82-97F9-57B7784FF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43694-12A1-47A0-B466-D54A786F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F217-E5C6-48D4-9A68-61B919FEAF1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EA151-3B05-4711-9631-A5F693FE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75D6F-BF6D-41E2-B88C-DA977173E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54FA-73AE-4E4B-8D03-62A39A8A1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6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F31CC-9AD3-4C3F-8A05-7B7ABED78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CF03F-92EC-45B0-A69E-037FE18BF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C6A70-8145-4A03-B495-CDF688175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C1B66-7930-4190-898D-CC7605CAE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F217-E5C6-48D4-9A68-61B919FEAF1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41597-6370-4225-8AA3-491C02A7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A0F00-DD17-4643-BD95-E96404F4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54FA-73AE-4E4B-8D03-62A39A8A1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1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851F0-BE9E-497C-AFAD-152386BB2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824FD-6C44-41F1-A095-CCAE89A34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1F0F0-93A8-4ADB-B413-E2836487F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D72E20-6426-4685-86C9-CF1344DC9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88418-B865-426F-B12F-EF39A04A2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01432C-570F-49BB-8FCC-DEED97AC0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F217-E5C6-48D4-9A68-61B919FEAF1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6D0D5F-DFFC-48BC-9C27-34EE97F9E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1A332-3E0B-481E-9CAC-5732A803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54FA-73AE-4E4B-8D03-62A39A8A1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9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6A988-B346-4C58-9268-AF92E1B3B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0F906-4195-4007-A38E-0E1A782E0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F217-E5C6-48D4-9A68-61B919FEAF1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F50A4-CDBA-4161-A8CF-3CACD0ED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5F515-2B07-4319-A951-51043F5A5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54FA-73AE-4E4B-8D03-62A39A8A1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0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103D44-AD6B-418E-A27E-3B5ACBBF4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F217-E5C6-48D4-9A68-61B919FEAF1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FB91E6-172A-4A61-A6A0-99F2E287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AD1A1-D5A2-4160-BCE1-C812438A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54FA-73AE-4E4B-8D03-62A39A8A1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77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078D0-4DB4-4CD3-A77A-BF5C25DA3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953F3-F6E3-4866-B446-6609849D3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5F054-24BE-49D6-9CCB-EED0A2E11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26D36-822B-4825-8360-0986C417B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F217-E5C6-48D4-9A68-61B919FEAF1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F51CC-3125-42F9-BA35-886C8B6DE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0544A-27E2-4B44-BDAE-FA493FC35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54FA-73AE-4E4B-8D03-62A39A8A1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4AF87-E8DE-487D-88E8-63885DE06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18AE09-6284-467F-A9B6-FC11867A39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15B86-3254-4CDA-863C-3F69B4584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6AE03-7A5B-4928-BCE6-E79653A7E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F217-E5C6-48D4-9A68-61B919FEAF1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A95CB-34FE-41E0-8644-DA4DEEA5C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6774D-2C74-4DB1-9457-FE36C4F65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54FA-73AE-4E4B-8D03-62A39A8A1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2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222AC6-AD7D-4E78-89A1-8EAA754AB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F4630-9225-494C-836B-7489F1FEF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14D42-A904-4FCC-924F-E04A602DEE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8F217-E5C6-48D4-9A68-61B919FEAF1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087A7-2B8C-471D-AF57-8EF47BDA0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207B2-FDFB-406F-A4B2-3370E9B5A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054FA-73AE-4E4B-8D03-62A39A8A1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5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D3EE8E-F3D8-4364-B4DE-9FE24B1E7F35}"/>
              </a:ext>
            </a:extLst>
          </p:cNvPr>
          <p:cNvSpPr txBox="1"/>
          <p:nvPr/>
        </p:nvSpPr>
        <p:spPr>
          <a:xfrm>
            <a:off x="541382" y="2283091"/>
            <a:ext cx="251369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TV Silver</a:t>
            </a:r>
          </a:p>
          <a:p>
            <a:r>
              <a:rPr lang="en-US" sz="900" b="1" dirty="0">
                <a:solidFill>
                  <a:srgbClr val="FF0000"/>
                </a:solidFill>
              </a:rPr>
              <a:t>(Includes HBO Max, Showtime, NFL Network)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38E8E9-7353-4AB9-A50B-B84CD74D1B01}"/>
              </a:ext>
            </a:extLst>
          </p:cNvPr>
          <p:cNvSpPr txBox="1"/>
          <p:nvPr/>
        </p:nvSpPr>
        <p:spPr>
          <a:xfrm>
            <a:off x="4816445" y="421292"/>
            <a:ext cx="3061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SPECTRUM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B1268-1BFB-4A99-BFCF-57DB06E66A1B}"/>
              </a:ext>
            </a:extLst>
          </p:cNvPr>
          <p:cNvSpPr txBox="1"/>
          <p:nvPr/>
        </p:nvSpPr>
        <p:spPr>
          <a:xfrm>
            <a:off x="554734" y="1941930"/>
            <a:ext cx="258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TV Select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7DC74B-5967-4896-B9E1-A04CE8E3AAF8}"/>
              </a:ext>
            </a:extLst>
          </p:cNvPr>
          <p:cNvSpPr txBox="1"/>
          <p:nvPr/>
        </p:nvSpPr>
        <p:spPr>
          <a:xfrm>
            <a:off x="2119591" y="861408"/>
            <a:ext cx="3061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Spectrum TV Options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A0C1DD-941B-4323-89B1-7D45FEA67EC2}"/>
              </a:ext>
            </a:extLst>
          </p:cNvPr>
          <p:cNvSpPr txBox="1"/>
          <p:nvPr/>
        </p:nvSpPr>
        <p:spPr>
          <a:xfrm>
            <a:off x="553931" y="2824359"/>
            <a:ext cx="244636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TV Gold</a:t>
            </a:r>
          </a:p>
          <a:p>
            <a:r>
              <a:rPr lang="en-US" sz="900" b="1" dirty="0"/>
              <a:t>(Includes SILVER + Starz, Encore, TMC)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D1C9EB-80CF-4004-BBD6-8F921EA270CD}"/>
              </a:ext>
            </a:extLst>
          </p:cNvPr>
          <p:cNvSpPr txBox="1"/>
          <p:nvPr/>
        </p:nvSpPr>
        <p:spPr>
          <a:xfrm>
            <a:off x="2930601" y="1266047"/>
            <a:ext cx="20263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TV’s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B04114-9A7A-459B-9FA5-64A6CB95477A}"/>
              </a:ext>
            </a:extLst>
          </p:cNvPr>
          <p:cNvCxnSpPr>
            <a:cxnSpLocks/>
          </p:cNvCxnSpPr>
          <p:nvPr/>
        </p:nvCxnSpPr>
        <p:spPr>
          <a:xfrm>
            <a:off x="3740149" y="1628656"/>
            <a:ext cx="12118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3AAFB92-0332-407E-9FD4-6DE2370DE682}"/>
              </a:ext>
            </a:extLst>
          </p:cNvPr>
          <p:cNvSpPr txBox="1"/>
          <p:nvPr/>
        </p:nvSpPr>
        <p:spPr>
          <a:xfrm>
            <a:off x="3740149" y="1247749"/>
            <a:ext cx="24335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0      1      2      3      4          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46DDAC-EF74-410F-B83F-106BACB480F5}"/>
              </a:ext>
            </a:extLst>
          </p:cNvPr>
          <p:cNvSpPr/>
          <p:nvPr/>
        </p:nvSpPr>
        <p:spPr>
          <a:xfrm>
            <a:off x="4256489" y="1525041"/>
            <a:ext cx="220668" cy="19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5605C8-DFB4-477A-931B-176F4A8B26A3}"/>
              </a:ext>
            </a:extLst>
          </p:cNvPr>
          <p:cNvSpPr txBox="1"/>
          <p:nvPr/>
        </p:nvSpPr>
        <p:spPr>
          <a:xfrm>
            <a:off x="8976968" y="1379984"/>
            <a:ext cx="202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Summary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8B3146-EE44-401F-9FC8-B7C251155983}"/>
              </a:ext>
            </a:extLst>
          </p:cNvPr>
          <p:cNvSpPr txBox="1"/>
          <p:nvPr/>
        </p:nvSpPr>
        <p:spPr>
          <a:xfrm>
            <a:off x="2921475" y="1997314"/>
            <a:ext cx="238780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Premium Channels </a:t>
            </a:r>
          </a:p>
          <a:p>
            <a:r>
              <a:rPr lang="en-US" sz="1000" dirty="0"/>
              <a:t>0 HBO Max</a:t>
            </a:r>
          </a:p>
          <a:p>
            <a:r>
              <a:rPr lang="en-US" sz="1000" dirty="0"/>
              <a:t>0 Cinemax</a:t>
            </a:r>
          </a:p>
          <a:p>
            <a:r>
              <a:rPr lang="en-US" sz="1000" dirty="0"/>
              <a:t>0 Showtime</a:t>
            </a:r>
          </a:p>
          <a:p>
            <a:r>
              <a:rPr lang="en-US" sz="1000" dirty="0"/>
              <a:t>0 Starz</a:t>
            </a:r>
          </a:p>
          <a:p>
            <a:r>
              <a:rPr lang="en-US" sz="1000" dirty="0"/>
              <a:t>0 TMC</a:t>
            </a:r>
          </a:p>
          <a:p>
            <a:r>
              <a:rPr lang="en-US" sz="1000" dirty="0"/>
              <a:t>0 </a:t>
            </a:r>
            <a:r>
              <a:rPr lang="en-US" sz="1000" dirty="0" err="1"/>
              <a:t>Epix</a:t>
            </a:r>
            <a:endParaRPr lang="en-US" sz="1000" dirty="0"/>
          </a:p>
          <a:p>
            <a:r>
              <a:rPr lang="en-US" sz="1000" dirty="0"/>
              <a:t>0 Starz Encore</a:t>
            </a:r>
          </a:p>
          <a:p>
            <a:r>
              <a:rPr lang="en-US" sz="1000" dirty="0"/>
              <a:t>0 Sports Package</a:t>
            </a:r>
          </a:p>
          <a:p>
            <a:r>
              <a:rPr lang="en-US" sz="1000" dirty="0"/>
              <a:t>0Fox Soccer Plus</a:t>
            </a:r>
          </a:p>
          <a:p>
            <a:r>
              <a:rPr lang="en-US" sz="1000" dirty="0"/>
              <a:t>0 MLB Extra Innings</a:t>
            </a:r>
          </a:p>
          <a:p>
            <a:endParaRPr lang="en-US" sz="1000" b="1" dirty="0">
              <a:solidFill>
                <a:srgbClr val="00B0F0"/>
              </a:solidFill>
            </a:endParaRPr>
          </a:p>
          <a:p>
            <a:endParaRPr lang="en-US" sz="1000" dirty="0"/>
          </a:p>
          <a:p>
            <a:endParaRPr lang="en-US" sz="1000" b="1" u="sng" dirty="0"/>
          </a:p>
          <a:p>
            <a:endParaRPr lang="en-US" sz="1000" b="1" u="sn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D835F6-B673-4C14-897E-A00058D9BC64}"/>
              </a:ext>
            </a:extLst>
          </p:cNvPr>
          <p:cNvSpPr txBox="1"/>
          <p:nvPr/>
        </p:nvSpPr>
        <p:spPr>
          <a:xfrm>
            <a:off x="832102" y="1250935"/>
            <a:ext cx="202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rgbClr val="00B0F0"/>
                </a:solidFill>
              </a:rPr>
              <a:t>Channel lineup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2F470E-7E6F-42E1-8177-CA267B5BB584}"/>
              </a:ext>
            </a:extLst>
          </p:cNvPr>
          <p:cNvSpPr txBox="1"/>
          <p:nvPr/>
        </p:nvSpPr>
        <p:spPr>
          <a:xfrm>
            <a:off x="7343852" y="1843845"/>
            <a:ext cx="45872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Television Summary</a:t>
            </a:r>
          </a:p>
          <a:p>
            <a:r>
              <a:rPr lang="en-US" sz="1400" dirty="0"/>
              <a:t>TV Silver……………………………… $74.99/month</a:t>
            </a:r>
          </a:p>
          <a:p>
            <a:r>
              <a:rPr lang="en-US" sz="1400" dirty="0"/>
              <a:t>1st TV Box ……………………………. $7.99/month</a:t>
            </a:r>
          </a:p>
          <a:p>
            <a:r>
              <a:rPr lang="en-US" sz="1400" dirty="0"/>
              <a:t>2nd TV Box …………………………… $7.99/month</a:t>
            </a:r>
          </a:p>
          <a:p>
            <a:r>
              <a:rPr lang="en-US" sz="1400" dirty="0"/>
              <a:t>1</a:t>
            </a:r>
            <a:r>
              <a:rPr lang="en-US" sz="1400" baseline="30000" dirty="0"/>
              <a:t>st</a:t>
            </a:r>
            <a:r>
              <a:rPr lang="en-US" sz="1400" dirty="0"/>
              <a:t> DVR Box…………………………….$4.99/month</a:t>
            </a:r>
          </a:p>
          <a:p>
            <a:r>
              <a:rPr lang="en-US" sz="1400" dirty="0"/>
              <a:t>HBO Max….…………………………….$15/month</a:t>
            </a:r>
          </a:p>
          <a:p>
            <a:r>
              <a:rPr lang="en-US" sz="1400" dirty="0"/>
              <a:t>Showtime……………………………….$15/month</a:t>
            </a:r>
          </a:p>
          <a:p>
            <a:r>
              <a:rPr lang="en-US" sz="1400" b="1" dirty="0"/>
              <a:t>TOTAL……………………………………..$125.96/month</a:t>
            </a:r>
            <a:r>
              <a:rPr lang="en-US" sz="1000" b="1" dirty="0"/>
              <a:t> + Taxes and Fees</a:t>
            </a:r>
          </a:p>
          <a:p>
            <a:endParaRPr lang="en-US" sz="1000" b="1" dirty="0"/>
          </a:p>
          <a:p>
            <a:endParaRPr lang="en-US" sz="1000" b="1" dirty="0"/>
          </a:p>
          <a:p>
            <a:r>
              <a:rPr lang="en-US" sz="1400" b="1" dirty="0"/>
              <a:t>Internet Summary</a:t>
            </a:r>
          </a:p>
          <a:p>
            <a:r>
              <a:rPr lang="en-US" sz="1400" dirty="0"/>
              <a:t>400mbps……………………………….$49.99/month</a:t>
            </a:r>
          </a:p>
          <a:p>
            <a:r>
              <a:rPr lang="en-US" sz="1400" dirty="0"/>
              <a:t>Wi-Fi Modem Rental………………   $5/month</a:t>
            </a:r>
          </a:p>
          <a:p>
            <a:r>
              <a:rPr lang="en-US" sz="1400" b="1" dirty="0"/>
              <a:t>TOTAL……………………………….........$54.99/month</a:t>
            </a:r>
          </a:p>
          <a:p>
            <a:endParaRPr lang="en-US" sz="1400" dirty="0"/>
          </a:p>
          <a:p>
            <a:r>
              <a:rPr lang="en-US" sz="1400" dirty="0"/>
              <a:t>Bundle Discount…………………………$ -$5/month</a:t>
            </a:r>
          </a:p>
          <a:p>
            <a:r>
              <a:rPr lang="en-US" sz="1400" dirty="0">
                <a:solidFill>
                  <a:srgbClr val="FF0000"/>
                </a:solidFill>
              </a:rPr>
              <a:t>INSTALLATION FEE……………………..$49.99</a:t>
            </a:r>
          </a:p>
          <a:p>
            <a:endParaRPr lang="en-US" sz="1400" dirty="0"/>
          </a:p>
          <a:p>
            <a:r>
              <a:rPr lang="en-US" sz="1600" b="1" dirty="0"/>
              <a:t>GRAND TOTAL: $175.95/month + Taxes and Fees</a:t>
            </a:r>
          </a:p>
          <a:p>
            <a:endParaRPr lang="en-US" sz="1400" b="1" dirty="0"/>
          </a:p>
          <a:p>
            <a:endParaRPr lang="en-US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F03808-3AB7-4A5A-B360-B9C5A41A7AE9}"/>
              </a:ext>
            </a:extLst>
          </p:cNvPr>
          <p:cNvSpPr txBox="1"/>
          <p:nvPr/>
        </p:nvSpPr>
        <p:spPr>
          <a:xfrm>
            <a:off x="1432148" y="3826979"/>
            <a:ext cx="3199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Spectrum Internet Options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4A1080-EE8E-4EC4-AEF7-9EA30DA207BF}"/>
              </a:ext>
            </a:extLst>
          </p:cNvPr>
          <p:cNvCxnSpPr>
            <a:cxnSpLocks/>
          </p:cNvCxnSpPr>
          <p:nvPr/>
        </p:nvCxnSpPr>
        <p:spPr>
          <a:xfrm>
            <a:off x="692344" y="5288333"/>
            <a:ext cx="404035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C3D2844E-CE30-408C-857D-36ECE9798D1A}"/>
              </a:ext>
            </a:extLst>
          </p:cNvPr>
          <p:cNvSpPr/>
          <p:nvPr/>
        </p:nvSpPr>
        <p:spPr>
          <a:xfrm>
            <a:off x="2597945" y="5174158"/>
            <a:ext cx="220668" cy="19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2D0DB2-7358-4BB9-BA32-4969D381DBF0}"/>
              </a:ext>
            </a:extLst>
          </p:cNvPr>
          <p:cNvSpPr txBox="1"/>
          <p:nvPr/>
        </p:nvSpPr>
        <p:spPr>
          <a:xfrm>
            <a:off x="676403" y="4825600"/>
            <a:ext cx="4072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                     200mbps                   400mbps                      GIG 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863B5D-EA14-4FB6-AE86-8A6901A66DC8}"/>
              </a:ext>
            </a:extLst>
          </p:cNvPr>
          <p:cNvSpPr txBox="1"/>
          <p:nvPr/>
        </p:nvSpPr>
        <p:spPr>
          <a:xfrm>
            <a:off x="1430869" y="4202926"/>
            <a:ext cx="3979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Modem Rental         0 Modem Only (Free but no Wi-Fi)</a:t>
            </a:r>
          </a:p>
          <a:p>
            <a:r>
              <a:rPr lang="en-US" sz="1200" dirty="0"/>
              <a:t>                                   0 Wi-Fi + Modem ($5)</a:t>
            </a:r>
          </a:p>
          <a:p>
            <a:r>
              <a:rPr lang="en-US" sz="1200" dirty="0"/>
              <a:t>                                   0 Customer Owned Modem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7836BF-1525-4DDF-96FC-E02FB27810B5}"/>
              </a:ext>
            </a:extLst>
          </p:cNvPr>
          <p:cNvSpPr txBox="1"/>
          <p:nvPr/>
        </p:nvSpPr>
        <p:spPr>
          <a:xfrm>
            <a:off x="2665518" y="4399285"/>
            <a:ext cx="334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74A5F2-59B3-47D7-A8F7-E13F31255659}"/>
              </a:ext>
            </a:extLst>
          </p:cNvPr>
          <p:cNvSpPr txBox="1"/>
          <p:nvPr/>
        </p:nvSpPr>
        <p:spPr>
          <a:xfrm>
            <a:off x="1534940" y="5453453"/>
            <a:ext cx="261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Phone?         0 YES       0 NO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F0828A-C6D3-4A46-856D-4922B53CE606}"/>
              </a:ext>
            </a:extLst>
          </p:cNvPr>
          <p:cNvSpPr txBox="1"/>
          <p:nvPr/>
        </p:nvSpPr>
        <p:spPr>
          <a:xfrm>
            <a:off x="1931030" y="5831779"/>
            <a:ext cx="319932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Installation Options</a:t>
            </a:r>
          </a:p>
          <a:p>
            <a:r>
              <a:rPr lang="en-US" sz="1400" dirty="0"/>
              <a:t>0 Self Installation</a:t>
            </a:r>
          </a:p>
          <a:p>
            <a:r>
              <a:rPr lang="en-US" sz="1400" dirty="0"/>
              <a:t>0 Tech Installation </a:t>
            </a:r>
          </a:p>
          <a:p>
            <a:r>
              <a:rPr lang="en-US" sz="1400" dirty="0"/>
              <a:t>0 In Store Pick Up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F4422E-56CD-4B61-B20E-107E2220905C}"/>
              </a:ext>
            </a:extLst>
          </p:cNvPr>
          <p:cNvSpPr txBox="1"/>
          <p:nvPr/>
        </p:nvSpPr>
        <p:spPr>
          <a:xfrm>
            <a:off x="1931030" y="6368160"/>
            <a:ext cx="84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96037C-B54C-4074-AF4F-CCA73B54F440}"/>
              </a:ext>
            </a:extLst>
          </p:cNvPr>
          <p:cNvSpPr txBox="1"/>
          <p:nvPr/>
        </p:nvSpPr>
        <p:spPr>
          <a:xfrm>
            <a:off x="3164555" y="5458644"/>
            <a:ext cx="84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3E17FA-0A45-4D47-8B2E-340EE675FA3C}"/>
              </a:ext>
            </a:extLst>
          </p:cNvPr>
          <p:cNvSpPr txBox="1"/>
          <p:nvPr/>
        </p:nvSpPr>
        <p:spPr>
          <a:xfrm>
            <a:off x="2925726" y="1652647"/>
            <a:ext cx="20263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DVR’s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51DFFA-F3FD-4787-BD7C-600C7B72B657}"/>
              </a:ext>
            </a:extLst>
          </p:cNvPr>
          <p:cNvCxnSpPr>
            <a:cxnSpLocks/>
          </p:cNvCxnSpPr>
          <p:nvPr/>
        </p:nvCxnSpPr>
        <p:spPr>
          <a:xfrm>
            <a:off x="3735274" y="2011113"/>
            <a:ext cx="12118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F377616D-AAA2-4B63-AF58-D097BB08FF8F}"/>
              </a:ext>
            </a:extLst>
          </p:cNvPr>
          <p:cNvSpPr/>
          <p:nvPr/>
        </p:nvSpPr>
        <p:spPr>
          <a:xfrm>
            <a:off x="4011560" y="1900099"/>
            <a:ext cx="220668" cy="19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3CB53F-4C27-4573-837F-5AF73A021309}"/>
              </a:ext>
            </a:extLst>
          </p:cNvPr>
          <p:cNvSpPr txBox="1"/>
          <p:nvPr/>
        </p:nvSpPr>
        <p:spPr>
          <a:xfrm>
            <a:off x="3735274" y="1711992"/>
            <a:ext cx="24335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0      1      2      3      4          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10DB7D-EB34-4396-B808-7974D821837E}"/>
              </a:ext>
            </a:extLst>
          </p:cNvPr>
          <p:cNvSpPr txBox="1"/>
          <p:nvPr/>
        </p:nvSpPr>
        <p:spPr>
          <a:xfrm>
            <a:off x="2921475" y="2432683"/>
            <a:ext cx="334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64B405-1118-46CE-ADEE-638A011A5C81}"/>
              </a:ext>
            </a:extLst>
          </p:cNvPr>
          <p:cNvSpPr txBox="1"/>
          <p:nvPr/>
        </p:nvSpPr>
        <p:spPr>
          <a:xfrm>
            <a:off x="2921474" y="2142290"/>
            <a:ext cx="334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2B0DCEB3-2CCA-4082-9FC3-D970549CF8A4}"/>
              </a:ext>
            </a:extLst>
          </p:cNvPr>
          <p:cNvSpPr txBox="1">
            <a:spLocks/>
          </p:cNvSpPr>
          <p:nvPr/>
        </p:nvSpPr>
        <p:spPr>
          <a:xfrm>
            <a:off x="270933" y="76112"/>
            <a:ext cx="11785600" cy="50178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AT&amp;T |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Comcast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| </a:t>
            </a:r>
            <a:r>
              <a:rPr lang="en-US" b="1" dirty="0">
                <a:solidFill>
                  <a:srgbClr val="00B0F0"/>
                </a:solidFill>
              </a:rPr>
              <a:t>Spectrum</a:t>
            </a:r>
            <a:r>
              <a:rPr lang="en-US" dirty="0"/>
              <a:t> | Metronet | Frontier | DirecTV | i3 Broadband | WOW | Mediacom | Hughes Net | Century Link | RCN</a:t>
            </a:r>
          </a:p>
        </p:txBody>
      </p:sp>
    </p:spTree>
    <p:extLst>
      <p:ext uri="{BB962C8B-B14F-4D97-AF65-F5344CB8AC3E}">
        <p14:creationId xmlns:p14="http://schemas.microsoft.com/office/powerpoint/2010/main" val="3879059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D3EE8E-F3D8-4364-B4DE-9FE24B1E7F35}"/>
              </a:ext>
            </a:extLst>
          </p:cNvPr>
          <p:cNvSpPr txBox="1"/>
          <p:nvPr/>
        </p:nvSpPr>
        <p:spPr>
          <a:xfrm>
            <a:off x="512219" y="2472070"/>
            <a:ext cx="2513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Signature TV</a:t>
            </a:r>
            <a:endParaRPr lang="en-US" sz="900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38E8E9-7353-4AB9-A50B-B84CD74D1B01}"/>
              </a:ext>
            </a:extLst>
          </p:cNvPr>
          <p:cNvSpPr txBox="1"/>
          <p:nvPr/>
        </p:nvSpPr>
        <p:spPr>
          <a:xfrm>
            <a:off x="5410350" y="349264"/>
            <a:ext cx="3061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RCN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B1268-1BFB-4A99-BFCF-57DB06E66A1B}"/>
              </a:ext>
            </a:extLst>
          </p:cNvPr>
          <p:cNvSpPr txBox="1"/>
          <p:nvPr/>
        </p:nvSpPr>
        <p:spPr>
          <a:xfrm>
            <a:off x="554734" y="1941930"/>
            <a:ext cx="258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Basic TV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7DC74B-5967-4896-B9E1-A04CE8E3AAF8}"/>
              </a:ext>
            </a:extLst>
          </p:cNvPr>
          <p:cNvSpPr txBox="1"/>
          <p:nvPr/>
        </p:nvSpPr>
        <p:spPr>
          <a:xfrm>
            <a:off x="2119591" y="861408"/>
            <a:ext cx="3061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RCN TV Options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D1C9EB-80CF-4004-BBD6-8F921EA270CD}"/>
              </a:ext>
            </a:extLst>
          </p:cNvPr>
          <p:cNvSpPr txBox="1"/>
          <p:nvPr/>
        </p:nvSpPr>
        <p:spPr>
          <a:xfrm>
            <a:off x="2930601" y="1266047"/>
            <a:ext cx="20263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TV’s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B04114-9A7A-459B-9FA5-64A6CB95477A}"/>
              </a:ext>
            </a:extLst>
          </p:cNvPr>
          <p:cNvCxnSpPr>
            <a:cxnSpLocks/>
          </p:cNvCxnSpPr>
          <p:nvPr/>
        </p:nvCxnSpPr>
        <p:spPr>
          <a:xfrm>
            <a:off x="3740149" y="1628656"/>
            <a:ext cx="12118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3AAFB92-0332-407E-9FD4-6DE2370DE682}"/>
              </a:ext>
            </a:extLst>
          </p:cNvPr>
          <p:cNvSpPr txBox="1"/>
          <p:nvPr/>
        </p:nvSpPr>
        <p:spPr>
          <a:xfrm>
            <a:off x="3740149" y="1247749"/>
            <a:ext cx="24335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0      1      2      3      4          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46DDAC-EF74-410F-B83F-106BACB480F5}"/>
              </a:ext>
            </a:extLst>
          </p:cNvPr>
          <p:cNvSpPr/>
          <p:nvPr/>
        </p:nvSpPr>
        <p:spPr>
          <a:xfrm>
            <a:off x="4527107" y="1527888"/>
            <a:ext cx="220668" cy="19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5605C8-DFB4-477A-931B-176F4A8B26A3}"/>
              </a:ext>
            </a:extLst>
          </p:cNvPr>
          <p:cNvSpPr txBox="1"/>
          <p:nvPr/>
        </p:nvSpPr>
        <p:spPr>
          <a:xfrm>
            <a:off x="8976968" y="1379984"/>
            <a:ext cx="202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Summary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8B3146-EE44-401F-9FC8-B7C251155983}"/>
              </a:ext>
            </a:extLst>
          </p:cNvPr>
          <p:cNvSpPr txBox="1"/>
          <p:nvPr/>
        </p:nvSpPr>
        <p:spPr>
          <a:xfrm>
            <a:off x="2912244" y="1795326"/>
            <a:ext cx="23878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Premium Channels </a:t>
            </a:r>
          </a:p>
          <a:p>
            <a:r>
              <a:rPr lang="en-US" sz="1000" dirty="0"/>
              <a:t>0 HBO Max</a:t>
            </a:r>
          </a:p>
          <a:p>
            <a:r>
              <a:rPr lang="en-US" sz="1000" dirty="0"/>
              <a:t>0 Cinemax</a:t>
            </a:r>
          </a:p>
          <a:p>
            <a:r>
              <a:rPr lang="en-US" sz="1000" dirty="0"/>
              <a:t>0 Showtime / TMC</a:t>
            </a:r>
          </a:p>
          <a:p>
            <a:r>
              <a:rPr lang="en-US" sz="1000" dirty="0"/>
              <a:t>0 Starz</a:t>
            </a:r>
          </a:p>
          <a:p>
            <a:r>
              <a:rPr lang="en-US" sz="1000" dirty="0"/>
              <a:t>0 Premiere Total Pack</a:t>
            </a:r>
          </a:p>
          <a:p>
            <a:r>
              <a:rPr lang="en-US" sz="1000" dirty="0"/>
              <a:t>0 Premiere Family and Kids</a:t>
            </a:r>
          </a:p>
          <a:p>
            <a:r>
              <a:rPr lang="en-US" sz="1000" dirty="0"/>
              <a:t>0 Premiere Entertainment</a:t>
            </a:r>
          </a:p>
          <a:p>
            <a:r>
              <a:rPr lang="en-US" sz="1000" dirty="0"/>
              <a:t>0 Premiere News &amp; Information</a:t>
            </a:r>
          </a:p>
          <a:p>
            <a:r>
              <a:rPr lang="en-US" sz="1000" dirty="0"/>
              <a:t>0 Premiere Sports</a:t>
            </a:r>
          </a:p>
          <a:p>
            <a:endParaRPr lang="en-US" sz="1000" b="1" dirty="0">
              <a:solidFill>
                <a:srgbClr val="00B0F0"/>
              </a:solidFill>
            </a:endParaRPr>
          </a:p>
          <a:p>
            <a:endParaRPr lang="en-US" sz="1000" dirty="0"/>
          </a:p>
          <a:p>
            <a:endParaRPr lang="en-US" sz="1000" b="1" u="sng" dirty="0"/>
          </a:p>
          <a:p>
            <a:endParaRPr lang="en-US" sz="1000" b="1" u="sn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D835F6-B673-4C14-897E-A00058D9BC64}"/>
              </a:ext>
            </a:extLst>
          </p:cNvPr>
          <p:cNvSpPr txBox="1"/>
          <p:nvPr/>
        </p:nvSpPr>
        <p:spPr>
          <a:xfrm>
            <a:off x="832102" y="1250935"/>
            <a:ext cx="202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rgbClr val="00B0F0"/>
                </a:solidFill>
              </a:rPr>
              <a:t>Channel lineup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2F470E-7E6F-42E1-8177-CA267B5BB584}"/>
              </a:ext>
            </a:extLst>
          </p:cNvPr>
          <p:cNvSpPr txBox="1"/>
          <p:nvPr/>
        </p:nvSpPr>
        <p:spPr>
          <a:xfrm>
            <a:off x="7343852" y="1843845"/>
            <a:ext cx="458724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Television Summary</a:t>
            </a:r>
          </a:p>
          <a:p>
            <a:r>
              <a:rPr lang="en-US" sz="1400" dirty="0"/>
              <a:t>Signature TV……………………………… $88.49/month</a:t>
            </a:r>
          </a:p>
          <a:p>
            <a:r>
              <a:rPr lang="en-US" sz="1400" dirty="0"/>
              <a:t>1st TV Box ……………………………. $20/month</a:t>
            </a:r>
          </a:p>
          <a:p>
            <a:r>
              <a:rPr lang="en-US" sz="1400" dirty="0"/>
              <a:t>2nd TV Box …………………………… $6/month</a:t>
            </a:r>
          </a:p>
          <a:p>
            <a:r>
              <a:rPr lang="en-US" sz="1400" dirty="0"/>
              <a:t>3</a:t>
            </a:r>
            <a:r>
              <a:rPr lang="en-US" sz="1400" baseline="30000" dirty="0"/>
              <a:t>rd</a:t>
            </a:r>
            <a:r>
              <a:rPr lang="en-US" sz="1400" dirty="0"/>
              <a:t> TV Box…………………………….$6/month</a:t>
            </a:r>
          </a:p>
          <a:p>
            <a:r>
              <a:rPr lang="en-US" sz="1400" dirty="0"/>
              <a:t>HBO Max….…………………………….$14.99/month</a:t>
            </a:r>
          </a:p>
          <a:p>
            <a:r>
              <a:rPr lang="en-US" sz="1400" b="1" dirty="0"/>
              <a:t>TOTAL……………………………………..$135.48/month</a:t>
            </a:r>
            <a:r>
              <a:rPr lang="en-US" sz="1000" b="1" dirty="0"/>
              <a:t> + Taxes and Fees</a:t>
            </a:r>
          </a:p>
          <a:p>
            <a:endParaRPr lang="en-US" sz="1000" b="1" dirty="0"/>
          </a:p>
          <a:p>
            <a:endParaRPr lang="en-US" sz="1000" b="1" dirty="0"/>
          </a:p>
          <a:p>
            <a:r>
              <a:rPr lang="en-US" sz="1400" b="1" dirty="0"/>
              <a:t>Internet Summary</a:t>
            </a:r>
          </a:p>
          <a:p>
            <a:r>
              <a:rPr lang="en-US" sz="1400" dirty="0"/>
              <a:t>250mbps……………………………….$39.99/month</a:t>
            </a:r>
          </a:p>
          <a:p>
            <a:r>
              <a:rPr lang="en-US" sz="1400" dirty="0"/>
              <a:t>Wi-Fi Modem Rental………………   $15/month</a:t>
            </a:r>
          </a:p>
          <a:p>
            <a:r>
              <a:rPr lang="en-US" sz="1400" b="1" dirty="0"/>
              <a:t>TOTAL……………………………….........$54.99/month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INSTALLATION FEE……………………..$79.95</a:t>
            </a:r>
          </a:p>
          <a:p>
            <a:r>
              <a:rPr lang="en-US" sz="1400" dirty="0">
                <a:solidFill>
                  <a:srgbClr val="FF0000"/>
                </a:solidFill>
              </a:rPr>
              <a:t>Activation Fee…………………………….$9.99</a:t>
            </a:r>
          </a:p>
          <a:p>
            <a:endParaRPr lang="en-US" sz="1400" dirty="0"/>
          </a:p>
          <a:p>
            <a:r>
              <a:rPr lang="en-US" sz="1600" b="1" dirty="0"/>
              <a:t>GRAND TOTAL: $190.47/month + Taxes and Fees</a:t>
            </a:r>
          </a:p>
          <a:p>
            <a:endParaRPr lang="en-US" sz="1400" b="1" dirty="0"/>
          </a:p>
          <a:p>
            <a:endParaRPr lang="en-US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F03808-3AB7-4A5A-B360-B9C5A41A7AE9}"/>
              </a:ext>
            </a:extLst>
          </p:cNvPr>
          <p:cNvSpPr txBox="1"/>
          <p:nvPr/>
        </p:nvSpPr>
        <p:spPr>
          <a:xfrm>
            <a:off x="1438120" y="3565218"/>
            <a:ext cx="3199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RCN Internet Options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4A1080-EE8E-4EC4-AEF7-9EA30DA207BF}"/>
              </a:ext>
            </a:extLst>
          </p:cNvPr>
          <p:cNvCxnSpPr>
            <a:cxnSpLocks/>
          </p:cNvCxnSpPr>
          <p:nvPr/>
        </p:nvCxnSpPr>
        <p:spPr>
          <a:xfrm>
            <a:off x="863763" y="5607428"/>
            <a:ext cx="404035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C3D2844E-CE30-408C-857D-36ECE9798D1A}"/>
              </a:ext>
            </a:extLst>
          </p:cNvPr>
          <p:cNvSpPr/>
          <p:nvPr/>
        </p:nvSpPr>
        <p:spPr>
          <a:xfrm>
            <a:off x="2123694" y="5522258"/>
            <a:ext cx="220668" cy="19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2D0DB2-7358-4BB9-BA32-4969D381DBF0}"/>
              </a:ext>
            </a:extLst>
          </p:cNvPr>
          <p:cNvSpPr txBox="1"/>
          <p:nvPr/>
        </p:nvSpPr>
        <p:spPr>
          <a:xfrm>
            <a:off x="847822" y="5144695"/>
            <a:ext cx="4072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           50mbps           250mbps                   500mbps                    1000mbps 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863B5D-EA14-4FB6-AE86-8A6901A66DC8}"/>
              </a:ext>
            </a:extLst>
          </p:cNvPr>
          <p:cNvSpPr txBox="1"/>
          <p:nvPr/>
        </p:nvSpPr>
        <p:spPr>
          <a:xfrm>
            <a:off x="1598362" y="3884330"/>
            <a:ext cx="39794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Internet Equipment:</a:t>
            </a:r>
          </a:p>
          <a:p>
            <a:r>
              <a:rPr lang="en-US" sz="1200" b="1" dirty="0"/>
              <a:t> </a:t>
            </a:r>
          </a:p>
          <a:p>
            <a:r>
              <a:rPr lang="en-US" sz="1200" dirty="0"/>
              <a:t> 0 Customer Owned Modem</a:t>
            </a:r>
            <a:r>
              <a:rPr lang="en-US" sz="1200" b="1" dirty="0"/>
              <a:t> </a:t>
            </a:r>
            <a:r>
              <a:rPr lang="en-US" sz="1200" dirty="0"/>
              <a:t>(FREE)</a:t>
            </a:r>
          </a:p>
          <a:p>
            <a:r>
              <a:rPr lang="en-US" sz="1200" dirty="0"/>
              <a:t>0 Standard </a:t>
            </a:r>
            <a:r>
              <a:rPr lang="en-US" sz="1200" dirty="0" err="1"/>
              <a:t>WiFI</a:t>
            </a:r>
            <a:r>
              <a:rPr lang="en-US" sz="1200" dirty="0"/>
              <a:t> + Modem</a:t>
            </a:r>
          </a:p>
          <a:p>
            <a:r>
              <a:rPr lang="en-US" sz="1200" dirty="0"/>
              <a:t>0 Enhanced Whole Home </a:t>
            </a:r>
            <a:r>
              <a:rPr lang="en-US" sz="1200" dirty="0" err="1"/>
              <a:t>WiFI</a:t>
            </a:r>
            <a:r>
              <a:rPr lang="en-US" sz="1200" dirty="0"/>
              <a:t> + Modem</a:t>
            </a:r>
          </a:p>
          <a:p>
            <a:r>
              <a:rPr lang="en-US" sz="1200" dirty="0"/>
              <a:t>0 Pro Gaming </a:t>
            </a:r>
            <a:r>
              <a:rPr lang="en-US" sz="1200" dirty="0" err="1"/>
              <a:t>WiFI</a:t>
            </a:r>
            <a:r>
              <a:rPr lang="en-US" sz="1200" dirty="0"/>
              <a:t> + Modem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7836BF-1525-4DDF-96FC-E02FB27810B5}"/>
              </a:ext>
            </a:extLst>
          </p:cNvPr>
          <p:cNvSpPr txBox="1"/>
          <p:nvPr/>
        </p:nvSpPr>
        <p:spPr>
          <a:xfrm>
            <a:off x="1588951" y="4437238"/>
            <a:ext cx="334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74A5F2-59B3-47D7-A8F7-E13F31255659}"/>
              </a:ext>
            </a:extLst>
          </p:cNvPr>
          <p:cNvSpPr txBox="1"/>
          <p:nvPr/>
        </p:nvSpPr>
        <p:spPr>
          <a:xfrm>
            <a:off x="1497644" y="5932093"/>
            <a:ext cx="261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Phone?         0 YES       0 NO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F0828A-C6D3-4A46-856D-4922B53CE606}"/>
              </a:ext>
            </a:extLst>
          </p:cNvPr>
          <p:cNvSpPr txBox="1"/>
          <p:nvPr/>
        </p:nvSpPr>
        <p:spPr>
          <a:xfrm>
            <a:off x="2593408" y="6326666"/>
            <a:ext cx="319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 Self Installation</a:t>
            </a:r>
          </a:p>
          <a:p>
            <a:r>
              <a:rPr lang="en-US" sz="1400" dirty="0"/>
              <a:t>0 Tech Installation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F4422E-56CD-4B61-B20E-107E2220905C}"/>
              </a:ext>
            </a:extLst>
          </p:cNvPr>
          <p:cNvSpPr txBox="1"/>
          <p:nvPr/>
        </p:nvSpPr>
        <p:spPr>
          <a:xfrm>
            <a:off x="2593408" y="6560229"/>
            <a:ext cx="84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96037C-B54C-4074-AF4F-CCA73B54F440}"/>
              </a:ext>
            </a:extLst>
          </p:cNvPr>
          <p:cNvSpPr txBox="1"/>
          <p:nvPr/>
        </p:nvSpPr>
        <p:spPr>
          <a:xfrm>
            <a:off x="3135782" y="5955714"/>
            <a:ext cx="84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64B405-1118-46CE-ADEE-638A011A5C81}"/>
              </a:ext>
            </a:extLst>
          </p:cNvPr>
          <p:cNvSpPr txBox="1"/>
          <p:nvPr/>
        </p:nvSpPr>
        <p:spPr>
          <a:xfrm>
            <a:off x="2921474" y="2142290"/>
            <a:ext cx="334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2B0DCEB3-2CCA-4082-9FC3-D970549CF8A4}"/>
              </a:ext>
            </a:extLst>
          </p:cNvPr>
          <p:cNvSpPr txBox="1">
            <a:spLocks/>
          </p:cNvSpPr>
          <p:nvPr/>
        </p:nvSpPr>
        <p:spPr>
          <a:xfrm>
            <a:off x="270933" y="76112"/>
            <a:ext cx="11785600" cy="50178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AT&amp;T |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Comcast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| </a:t>
            </a:r>
            <a:r>
              <a:rPr lang="en-US" dirty="0">
                <a:solidFill>
                  <a:schemeClr val="tx2"/>
                </a:solidFill>
              </a:rPr>
              <a:t>Spectrum</a:t>
            </a:r>
            <a:r>
              <a:rPr lang="en-US" dirty="0"/>
              <a:t> | Metronet | Frontier | DirecTV | i3 Broadband | WOW | Mediacom | Hughes Net | Century Link | </a:t>
            </a:r>
            <a:r>
              <a:rPr lang="en-US" b="1" dirty="0">
                <a:solidFill>
                  <a:srgbClr val="00B0F0"/>
                </a:solidFill>
              </a:rPr>
              <a:t>RCN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77CDFC-EF5C-4D03-A706-1F1A9E8171E3}"/>
              </a:ext>
            </a:extLst>
          </p:cNvPr>
          <p:cNvSpPr txBox="1"/>
          <p:nvPr/>
        </p:nvSpPr>
        <p:spPr>
          <a:xfrm>
            <a:off x="403695" y="6329397"/>
            <a:ext cx="2261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/>
              <a:t>Installation Options</a:t>
            </a:r>
          </a:p>
        </p:txBody>
      </p:sp>
    </p:spTree>
    <p:extLst>
      <p:ext uri="{BB962C8B-B14F-4D97-AF65-F5344CB8AC3E}">
        <p14:creationId xmlns:p14="http://schemas.microsoft.com/office/powerpoint/2010/main" val="38945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68BA3D3-A427-4742-ACA5-B38DA1AB2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933" y="76112"/>
            <a:ext cx="11785600" cy="50178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AT&amp;T |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Comcast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| Spectrum | </a:t>
            </a:r>
            <a:r>
              <a:rPr lang="en-US" b="1" dirty="0">
                <a:solidFill>
                  <a:srgbClr val="00B0F0"/>
                </a:solidFill>
              </a:rPr>
              <a:t>Metronet</a:t>
            </a:r>
            <a:r>
              <a:rPr lang="en-US" dirty="0"/>
              <a:t> | Frontier | DirecTV | i3 Broadband | WOW | Mediacom | Hughes Net | Century Link | RCN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D3EE8E-F3D8-4364-B4DE-9FE24B1E7F35}"/>
              </a:ext>
            </a:extLst>
          </p:cNvPr>
          <p:cNvSpPr txBox="1"/>
          <p:nvPr/>
        </p:nvSpPr>
        <p:spPr>
          <a:xfrm>
            <a:off x="520262" y="2381457"/>
            <a:ext cx="2513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Standard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38E8E9-7353-4AB9-A50B-B84CD74D1B01}"/>
              </a:ext>
            </a:extLst>
          </p:cNvPr>
          <p:cNvSpPr txBox="1"/>
          <p:nvPr/>
        </p:nvSpPr>
        <p:spPr>
          <a:xfrm>
            <a:off x="4816445" y="421292"/>
            <a:ext cx="3061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METRONET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B1268-1BFB-4A99-BFCF-57DB06E66A1B}"/>
              </a:ext>
            </a:extLst>
          </p:cNvPr>
          <p:cNvSpPr txBox="1"/>
          <p:nvPr/>
        </p:nvSpPr>
        <p:spPr>
          <a:xfrm>
            <a:off x="554733" y="1919005"/>
            <a:ext cx="258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Basic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7DC74B-5967-4896-B9E1-A04CE8E3AAF8}"/>
              </a:ext>
            </a:extLst>
          </p:cNvPr>
          <p:cNvSpPr txBox="1"/>
          <p:nvPr/>
        </p:nvSpPr>
        <p:spPr>
          <a:xfrm>
            <a:off x="2119591" y="861408"/>
            <a:ext cx="3061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Metronet TV Options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A0C1DD-941B-4323-89B1-7D45FEA67EC2}"/>
              </a:ext>
            </a:extLst>
          </p:cNvPr>
          <p:cNvSpPr txBox="1"/>
          <p:nvPr/>
        </p:nvSpPr>
        <p:spPr>
          <a:xfrm>
            <a:off x="553931" y="2824359"/>
            <a:ext cx="2446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Preferred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D1C9EB-80CF-4004-BBD6-8F921EA270CD}"/>
              </a:ext>
            </a:extLst>
          </p:cNvPr>
          <p:cNvSpPr txBox="1"/>
          <p:nvPr/>
        </p:nvSpPr>
        <p:spPr>
          <a:xfrm>
            <a:off x="2930601" y="1266047"/>
            <a:ext cx="20263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TV’s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B04114-9A7A-459B-9FA5-64A6CB95477A}"/>
              </a:ext>
            </a:extLst>
          </p:cNvPr>
          <p:cNvCxnSpPr>
            <a:cxnSpLocks/>
          </p:cNvCxnSpPr>
          <p:nvPr/>
        </p:nvCxnSpPr>
        <p:spPr>
          <a:xfrm>
            <a:off x="3740149" y="1628656"/>
            <a:ext cx="7091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3AAFB92-0332-407E-9FD4-6DE2370DE682}"/>
              </a:ext>
            </a:extLst>
          </p:cNvPr>
          <p:cNvSpPr txBox="1"/>
          <p:nvPr/>
        </p:nvSpPr>
        <p:spPr>
          <a:xfrm>
            <a:off x="3740149" y="1247749"/>
            <a:ext cx="24335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0      1      2                      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46DDAC-EF74-410F-B83F-106BACB480F5}"/>
              </a:ext>
            </a:extLst>
          </p:cNvPr>
          <p:cNvSpPr/>
          <p:nvPr/>
        </p:nvSpPr>
        <p:spPr>
          <a:xfrm>
            <a:off x="4228669" y="1512486"/>
            <a:ext cx="220668" cy="19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5605C8-DFB4-477A-931B-176F4A8B26A3}"/>
              </a:ext>
            </a:extLst>
          </p:cNvPr>
          <p:cNvSpPr txBox="1"/>
          <p:nvPr/>
        </p:nvSpPr>
        <p:spPr>
          <a:xfrm>
            <a:off x="8976968" y="1379984"/>
            <a:ext cx="202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Summary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8B3146-EE44-401F-9FC8-B7C251155983}"/>
              </a:ext>
            </a:extLst>
          </p:cNvPr>
          <p:cNvSpPr txBox="1"/>
          <p:nvPr/>
        </p:nvSpPr>
        <p:spPr>
          <a:xfrm>
            <a:off x="2921474" y="2154180"/>
            <a:ext cx="23878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Premium Channels </a:t>
            </a:r>
          </a:p>
          <a:p>
            <a:r>
              <a:rPr lang="en-US" sz="1000" dirty="0"/>
              <a:t>0 HBO Max</a:t>
            </a:r>
          </a:p>
          <a:p>
            <a:r>
              <a:rPr lang="en-US" sz="1000" dirty="0"/>
              <a:t>0 Cinemax</a:t>
            </a:r>
          </a:p>
          <a:p>
            <a:r>
              <a:rPr lang="en-US" sz="1000" dirty="0"/>
              <a:t>0 Showtime</a:t>
            </a:r>
          </a:p>
          <a:p>
            <a:r>
              <a:rPr lang="en-US" sz="1000" dirty="0"/>
              <a:t>0 Starz</a:t>
            </a:r>
          </a:p>
          <a:p>
            <a:r>
              <a:rPr lang="en-US" sz="1000" dirty="0"/>
              <a:t>0 Sports Package</a:t>
            </a:r>
          </a:p>
          <a:p>
            <a:endParaRPr lang="en-US" sz="1000" b="1" u="sn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D835F6-B673-4C14-897E-A00058D9BC64}"/>
              </a:ext>
            </a:extLst>
          </p:cNvPr>
          <p:cNvSpPr txBox="1"/>
          <p:nvPr/>
        </p:nvSpPr>
        <p:spPr>
          <a:xfrm>
            <a:off x="832102" y="1250935"/>
            <a:ext cx="202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rgbClr val="00B0F0"/>
                </a:solidFill>
              </a:rPr>
              <a:t>Channel lineup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2F470E-7E6F-42E1-8177-CA267B5BB584}"/>
              </a:ext>
            </a:extLst>
          </p:cNvPr>
          <p:cNvSpPr txBox="1"/>
          <p:nvPr/>
        </p:nvSpPr>
        <p:spPr>
          <a:xfrm>
            <a:off x="7343852" y="1843845"/>
            <a:ext cx="458724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Television Summary</a:t>
            </a:r>
          </a:p>
          <a:p>
            <a:r>
              <a:rPr lang="en-US" sz="1400" dirty="0"/>
              <a:t>Standard……………………………… $90.41/month</a:t>
            </a:r>
          </a:p>
          <a:p>
            <a:r>
              <a:rPr lang="en-US" sz="1400" dirty="0"/>
              <a:t>1 DVR Box ……………………………. $5/month</a:t>
            </a:r>
          </a:p>
          <a:p>
            <a:r>
              <a:rPr lang="en-US" sz="1400" dirty="0"/>
              <a:t>1 TV Box …………………………… …FREE</a:t>
            </a:r>
          </a:p>
          <a:p>
            <a:r>
              <a:rPr lang="en-US" sz="1400" dirty="0"/>
              <a:t>2nd TV Box…………………………….FREE</a:t>
            </a:r>
          </a:p>
          <a:p>
            <a:r>
              <a:rPr lang="en-US" sz="1400" dirty="0"/>
              <a:t>Cinemax….…………………………….$8.47/month</a:t>
            </a:r>
          </a:p>
          <a:p>
            <a:r>
              <a:rPr lang="en-US" sz="1400" b="1" dirty="0"/>
              <a:t>TOTAL……………………………………..$103.88/month</a:t>
            </a:r>
            <a:r>
              <a:rPr lang="en-US" sz="1000" b="1" dirty="0"/>
              <a:t> + Taxes and Fees</a:t>
            </a:r>
          </a:p>
          <a:p>
            <a:endParaRPr lang="en-US" sz="1000" b="1" dirty="0"/>
          </a:p>
          <a:p>
            <a:endParaRPr lang="en-US" sz="1000" b="1" dirty="0"/>
          </a:p>
          <a:p>
            <a:r>
              <a:rPr lang="en-US" sz="1400" b="1" dirty="0"/>
              <a:t>Internet Summary</a:t>
            </a:r>
          </a:p>
          <a:p>
            <a:r>
              <a:rPr lang="en-US" sz="1400" dirty="0"/>
              <a:t>500mbps……………………………….$59.95/month</a:t>
            </a:r>
          </a:p>
          <a:p>
            <a:r>
              <a:rPr lang="en-US" sz="1400" dirty="0"/>
              <a:t>Whole Home Wi-Fi ………………   $10/month</a:t>
            </a:r>
          </a:p>
          <a:p>
            <a:r>
              <a:rPr lang="en-US" sz="1400" dirty="0"/>
              <a:t>Technology Service Fee……………$9.95/month</a:t>
            </a:r>
          </a:p>
          <a:p>
            <a:r>
              <a:rPr lang="en-US" sz="1400" b="1" dirty="0"/>
              <a:t>TOTAL……………………………….........$79.90/month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INSTALLATION FEE……………………..$49.99</a:t>
            </a:r>
          </a:p>
          <a:p>
            <a:endParaRPr lang="en-US" sz="1400" dirty="0"/>
          </a:p>
          <a:p>
            <a:r>
              <a:rPr lang="en-US" sz="1600" b="1" dirty="0"/>
              <a:t>GRAND TOTAL: $183.78/month + Taxes and Fees</a:t>
            </a:r>
          </a:p>
          <a:p>
            <a:endParaRPr lang="en-US" sz="1400" b="1" dirty="0"/>
          </a:p>
          <a:p>
            <a:endParaRPr lang="en-US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F03808-3AB7-4A5A-B360-B9C5A41A7AE9}"/>
              </a:ext>
            </a:extLst>
          </p:cNvPr>
          <p:cNvSpPr txBox="1"/>
          <p:nvPr/>
        </p:nvSpPr>
        <p:spPr>
          <a:xfrm>
            <a:off x="1489199" y="3413115"/>
            <a:ext cx="3199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Metronet Internet Options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4A1080-EE8E-4EC4-AEF7-9EA30DA207BF}"/>
              </a:ext>
            </a:extLst>
          </p:cNvPr>
          <p:cNvCxnSpPr>
            <a:cxnSpLocks/>
          </p:cNvCxnSpPr>
          <p:nvPr/>
        </p:nvCxnSpPr>
        <p:spPr>
          <a:xfrm>
            <a:off x="749395" y="4874469"/>
            <a:ext cx="404035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C3D2844E-CE30-408C-857D-36ECE9798D1A}"/>
              </a:ext>
            </a:extLst>
          </p:cNvPr>
          <p:cNvSpPr/>
          <p:nvPr/>
        </p:nvSpPr>
        <p:spPr>
          <a:xfrm>
            <a:off x="3612811" y="4748991"/>
            <a:ext cx="220668" cy="19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2D0DB2-7358-4BB9-BA32-4969D381DBF0}"/>
              </a:ext>
            </a:extLst>
          </p:cNvPr>
          <p:cNvSpPr txBox="1"/>
          <p:nvPr/>
        </p:nvSpPr>
        <p:spPr>
          <a:xfrm>
            <a:off x="733454" y="4411736"/>
            <a:ext cx="4072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                     100mbps                   200mbps                500mbps               GIG 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863B5D-EA14-4FB6-AE86-8A6901A66DC8}"/>
              </a:ext>
            </a:extLst>
          </p:cNvPr>
          <p:cNvSpPr txBox="1"/>
          <p:nvPr/>
        </p:nvSpPr>
        <p:spPr>
          <a:xfrm>
            <a:off x="1487920" y="3789062"/>
            <a:ext cx="3979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Whole Home </a:t>
            </a:r>
            <a:r>
              <a:rPr lang="en-US" sz="1200" dirty="0" err="1"/>
              <a:t>Wifi</a:t>
            </a:r>
            <a:r>
              <a:rPr lang="en-US" sz="1200" dirty="0"/>
              <a:t> ($10)      0 YES</a:t>
            </a:r>
          </a:p>
          <a:p>
            <a:r>
              <a:rPr lang="en-US" sz="1200" dirty="0"/>
              <a:t>	                      0 NO</a:t>
            </a:r>
          </a:p>
          <a:p>
            <a:r>
              <a:rPr lang="en-US" sz="1200" dirty="0"/>
              <a:t>                                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F0828A-C6D3-4A46-856D-4922B53CE606}"/>
              </a:ext>
            </a:extLst>
          </p:cNvPr>
          <p:cNvSpPr txBox="1"/>
          <p:nvPr/>
        </p:nvSpPr>
        <p:spPr>
          <a:xfrm>
            <a:off x="1877999" y="5644074"/>
            <a:ext cx="3199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Installation Options</a:t>
            </a:r>
          </a:p>
          <a:p>
            <a:r>
              <a:rPr lang="en-US" sz="1400" dirty="0"/>
              <a:t>0 Self Installation</a:t>
            </a:r>
          </a:p>
          <a:p>
            <a:r>
              <a:rPr lang="en-US" sz="1400" dirty="0"/>
              <a:t>0 Tech Installation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F4422E-56CD-4B61-B20E-107E2220905C}"/>
              </a:ext>
            </a:extLst>
          </p:cNvPr>
          <p:cNvSpPr txBox="1"/>
          <p:nvPr/>
        </p:nvSpPr>
        <p:spPr>
          <a:xfrm>
            <a:off x="1877999" y="6180455"/>
            <a:ext cx="84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3E17FA-0A45-4D47-8B2E-340EE675FA3C}"/>
              </a:ext>
            </a:extLst>
          </p:cNvPr>
          <p:cNvSpPr txBox="1"/>
          <p:nvPr/>
        </p:nvSpPr>
        <p:spPr>
          <a:xfrm>
            <a:off x="2925726" y="1652647"/>
            <a:ext cx="20263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DVR’s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51DFFA-F3FD-4787-BD7C-600C7B72B657}"/>
              </a:ext>
            </a:extLst>
          </p:cNvPr>
          <p:cNvCxnSpPr>
            <a:cxnSpLocks/>
            <a:endCxn id="40" idx="6"/>
          </p:cNvCxnSpPr>
          <p:nvPr/>
        </p:nvCxnSpPr>
        <p:spPr>
          <a:xfrm flipV="1">
            <a:off x="3735274" y="1996414"/>
            <a:ext cx="496954" cy="147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F377616D-AAA2-4B63-AF58-D097BB08FF8F}"/>
              </a:ext>
            </a:extLst>
          </p:cNvPr>
          <p:cNvSpPr/>
          <p:nvPr/>
        </p:nvSpPr>
        <p:spPr>
          <a:xfrm>
            <a:off x="4011560" y="1900099"/>
            <a:ext cx="220668" cy="19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3CB53F-4C27-4573-837F-5AF73A021309}"/>
              </a:ext>
            </a:extLst>
          </p:cNvPr>
          <p:cNvSpPr txBox="1"/>
          <p:nvPr/>
        </p:nvSpPr>
        <p:spPr>
          <a:xfrm>
            <a:off x="3735274" y="1711992"/>
            <a:ext cx="24335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0      1                      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10DB7D-EB34-4396-B808-7974D821837E}"/>
              </a:ext>
            </a:extLst>
          </p:cNvPr>
          <p:cNvSpPr txBox="1"/>
          <p:nvPr/>
        </p:nvSpPr>
        <p:spPr>
          <a:xfrm>
            <a:off x="2930601" y="2454240"/>
            <a:ext cx="278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8FD8D2-9C7A-42C5-9CEA-ABA31C1E7B81}"/>
              </a:ext>
            </a:extLst>
          </p:cNvPr>
          <p:cNvSpPr txBox="1"/>
          <p:nvPr/>
        </p:nvSpPr>
        <p:spPr>
          <a:xfrm>
            <a:off x="3181621" y="3800203"/>
            <a:ext cx="278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C15E06-0476-4A29-AD1E-951745DB6902}"/>
              </a:ext>
            </a:extLst>
          </p:cNvPr>
          <p:cNvSpPr txBox="1"/>
          <p:nvPr/>
        </p:nvSpPr>
        <p:spPr>
          <a:xfrm>
            <a:off x="1691424" y="5229344"/>
            <a:ext cx="261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Phone?         0 YES       0 NO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4838354-B8EC-495E-8B6B-B0E65CC53BB1}"/>
              </a:ext>
            </a:extLst>
          </p:cNvPr>
          <p:cNvSpPr txBox="1"/>
          <p:nvPr/>
        </p:nvSpPr>
        <p:spPr>
          <a:xfrm>
            <a:off x="3321039" y="5229883"/>
            <a:ext cx="84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19225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38E8E9-7353-4AB9-A50B-B84CD74D1B01}"/>
              </a:ext>
            </a:extLst>
          </p:cNvPr>
          <p:cNvSpPr txBox="1"/>
          <p:nvPr/>
        </p:nvSpPr>
        <p:spPr>
          <a:xfrm>
            <a:off x="4816445" y="421292"/>
            <a:ext cx="3061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FRONTIER </a:t>
            </a:r>
            <a:endParaRPr lang="en-US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5605C8-DFB4-477A-931B-176F4A8B26A3}"/>
              </a:ext>
            </a:extLst>
          </p:cNvPr>
          <p:cNvSpPr txBox="1"/>
          <p:nvPr/>
        </p:nvSpPr>
        <p:spPr>
          <a:xfrm>
            <a:off x="8976968" y="1379984"/>
            <a:ext cx="202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Summary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2F470E-7E6F-42E1-8177-CA267B5BB584}"/>
              </a:ext>
            </a:extLst>
          </p:cNvPr>
          <p:cNvSpPr txBox="1"/>
          <p:nvPr/>
        </p:nvSpPr>
        <p:spPr>
          <a:xfrm>
            <a:off x="7142945" y="1680633"/>
            <a:ext cx="458724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b="1" dirty="0"/>
          </a:p>
          <a:p>
            <a:r>
              <a:rPr lang="en-US" sz="1400" b="1" dirty="0"/>
              <a:t>Internet Summary</a:t>
            </a:r>
          </a:p>
          <a:p>
            <a:r>
              <a:rPr lang="en-US" sz="1400" dirty="0"/>
              <a:t>500mbps……………………………….$59.99/month</a:t>
            </a:r>
          </a:p>
          <a:p>
            <a:r>
              <a:rPr lang="en-US" sz="1400" dirty="0"/>
              <a:t>Modem Rental………………   FREE</a:t>
            </a:r>
          </a:p>
          <a:p>
            <a:r>
              <a:rPr lang="en-US" sz="1400" b="1" dirty="0"/>
              <a:t>TOTAL……………………………….........$59.99/month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INSTALLATION FEE……………………..$85</a:t>
            </a:r>
          </a:p>
          <a:p>
            <a:endParaRPr lang="en-US" sz="1400" dirty="0"/>
          </a:p>
          <a:p>
            <a:r>
              <a:rPr lang="en-US" sz="1600" b="1" dirty="0"/>
              <a:t>GRAND TOTAL: $59.99/month + Taxes and Fees</a:t>
            </a:r>
          </a:p>
          <a:p>
            <a:endParaRPr lang="en-US" sz="1400" b="1" dirty="0"/>
          </a:p>
          <a:p>
            <a:endParaRPr lang="en-US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F03808-3AB7-4A5A-B360-B9C5A41A7AE9}"/>
              </a:ext>
            </a:extLst>
          </p:cNvPr>
          <p:cNvSpPr txBox="1"/>
          <p:nvPr/>
        </p:nvSpPr>
        <p:spPr>
          <a:xfrm>
            <a:off x="1600593" y="1244028"/>
            <a:ext cx="3199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Frontier Internet Options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4A1080-EE8E-4EC4-AEF7-9EA30DA207BF}"/>
              </a:ext>
            </a:extLst>
          </p:cNvPr>
          <p:cNvCxnSpPr>
            <a:cxnSpLocks/>
          </p:cNvCxnSpPr>
          <p:nvPr/>
        </p:nvCxnSpPr>
        <p:spPr>
          <a:xfrm>
            <a:off x="860789" y="2705382"/>
            <a:ext cx="404035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C3D2844E-CE30-408C-857D-36ECE9798D1A}"/>
              </a:ext>
            </a:extLst>
          </p:cNvPr>
          <p:cNvSpPr/>
          <p:nvPr/>
        </p:nvSpPr>
        <p:spPr>
          <a:xfrm>
            <a:off x="3463546" y="2591414"/>
            <a:ext cx="220668" cy="19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2D0DB2-7358-4BB9-BA32-4969D381DBF0}"/>
              </a:ext>
            </a:extLst>
          </p:cNvPr>
          <p:cNvSpPr txBox="1"/>
          <p:nvPr/>
        </p:nvSpPr>
        <p:spPr>
          <a:xfrm>
            <a:off x="744210" y="2270944"/>
            <a:ext cx="4444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                     25mbps                   50mbps                500mbps               1000mbps     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F0828A-C6D3-4A46-856D-4922B53CE606}"/>
              </a:ext>
            </a:extLst>
          </p:cNvPr>
          <p:cNvSpPr txBox="1"/>
          <p:nvPr/>
        </p:nvSpPr>
        <p:spPr>
          <a:xfrm>
            <a:off x="1974219" y="3001313"/>
            <a:ext cx="3199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Installation Options</a:t>
            </a:r>
          </a:p>
          <a:p>
            <a:r>
              <a:rPr lang="en-US" sz="1400" dirty="0"/>
              <a:t>0 Self Installation</a:t>
            </a:r>
          </a:p>
          <a:p>
            <a:r>
              <a:rPr lang="en-US" sz="1400" dirty="0"/>
              <a:t>0 Tech Installation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F4422E-56CD-4B61-B20E-107E2220905C}"/>
              </a:ext>
            </a:extLst>
          </p:cNvPr>
          <p:cNvSpPr txBox="1"/>
          <p:nvPr/>
        </p:nvSpPr>
        <p:spPr>
          <a:xfrm>
            <a:off x="1979930" y="3523003"/>
            <a:ext cx="84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8FD8D2-9C7A-42C5-9CEA-ABA31C1E7B81}"/>
              </a:ext>
            </a:extLst>
          </p:cNvPr>
          <p:cNvSpPr txBox="1"/>
          <p:nvPr/>
        </p:nvSpPr>
        <p:spPr>
          <a:xfrm>
            <a:off x="2827026" y="1642722"/>
            <a:ext cx="278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C5C14D-BB1D-448F-B71A-2B4683966A8D}"/>
              </a:ext>
            </a:extLst>
          </p:cNvPr>
          <p:cNvSpPr txBox="1"/>
          <p:nvPr/>
        </p:nvSpPr>
        <p:spPr>
          <a:xfrm>
            <a:off x="1600593" y="1642757"/>
            <a:ext cx="3382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Modem Rental         0 Yes</a:t>
            </a:r>
          </a:p>
          <a:p>
            <a:r>
              <a:rPr lang="en-US" sz="1200" dirty="0"/>
              <a:t>                                   0 No</a:t>
            </a:r>
          </a:p>
          <a:p>
            <a:r>
              <a:rPr lang="en-US" sz="1200" dirty="0"/>
              <a:t>                                 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161BFD7-0F6A-449A-9B6F-1964300DBDCF}"/>
              </a:ext>
            </a:extLst>
          </p:cNvPr>
          <p:cNvSpPr txBox="1">
            <a:spLocks/>
          </p:cNvSpPr>
          <p:nvPr/>
        </p:nvSpPr>
        <p:spPr>
          <a:xfrm>
            <a:off x="270933" y="76112"/>
            <a:ext cx="11785600" cy="50178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AT&amp;T |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Comcast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| Spectrum | Metronet | </a:t>
            </a:r>
            <a:r>
              <a:rPr lang="en-US" b="1" dirty="0">
                <a:solidFill>
                  <a:srgbClr val="00B0F0"/>
                </a:solidFill>
              </a:rPr>
              <a:t>Frontier</a:t>
            </a:r>
            <a:r>
              <a:rPr lang="en-US" dirty="0"/>
              <a:t> | DirecTV | i3 Broadband | WOW | Mediacom | Hughes Net | Century Link | RCN</a:t>
            </a:r>
          </a:p>
        </p:txBody>
      </p:sp>
    </p:spTree>
    <p:extLst>
      <p:ext uri="{BB962C8B-B14F-4D97-AF65-F5344CB8AC3E}">
        <p14:creationId xmlns:p14="http://schemas.microsoft.com/office/powerpoint/2010/main" val="16779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D3EE8E-F3D8-4364-B4DE-9FE24B1E7F35}"/>
              </a:ext>
            </a:extLst>
          </p:cNvPr>
          <p:cNvSpPr txBox="1"/>
          <p:nvPr/>
        </p:nvSpPr>
        <p:spPr>
          <a:xfrm>
            <a:off x="541382" y="2283091"/>
            <a:ext cx="2513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Entertainment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38E8E9-7353-4AB9-A50B-B84CD74D1B01}"/>
              </a:ext>
            </a:extLst>
          </p:cNvPr>
          <p:cNvSpPr txBox="1"/>
          <p:nvPr/>
        </p:nvSpPr>
        <p:spPr>
          <a:xfrm>
            <a:off x="4816445" y="421292"/>
            <a:ext cx="3061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DirecTV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B1268-1BFB-4A99-BFCF-57DB06E66A1B}"/>
              </a:ext>
            </a:extLst>
          </p:cNvPr>
          <p:cNvSpPr txBox="1"/>
          <p:nvPr/>
        </p:nvSpPr>
        <p:spPr>
          <a:xfrm>
            <a:off x="554734" y="1941930"/>
            <a:ext cx="258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Preferred Choice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7DC74B-5967-4896-B9E1-A04CE8E3AAF8}"/>
              </a:ext>
            </a:extLst>
          </p:cNvPr>
          <p:cNvSpPr txBox="1"/>
          <p:nvPr/>
        </p:nvSpPr>
        <p:spPr>
          <a:xfrm>
            <a:off x="2119591" y="861408"/>
            <a:ext cx="3061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DirecTV TV Options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A0C1DD-941B-4323-89B1-7D45FEA67EC2}"/>
              </a:ext>
            </a:extLst>
          </p:cNvPr>
          <p:cNvSpPr txBox="1"/>
          <p:nvPr/>
        </p:nvSpPr>
        <p:spPr>
          <a:xfrm>
            <a:off x="603994" y="2647476"/>
            <a:ext cx="2446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Choice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D1C9EB-80CF-4004-BBD6-8F921EA270CD}"/>
              </a:ext>
            </a:extLst>
          </p:cNvPr>
          <p:cNvSpPr txBox="1"/>
          <p:nvPr/>
        </p:nvSpPr>
        <p:spPr>
          <a:xfrm>
            <a:off x="2930601" y="1266047"/>
            <a:ext cx="20263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TV’s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B04114-9A7A-459B-9FA5-64A6CB95477A}"/>
              </a:ext>
            </a:extLst>
          </p:cNvPr>
          <p:cNvCxnSpPr>
            <a:cxnSpLocks/>
          </p:cNvCxnSpPr>
          <p:nvPr/>
        </p:nvCxnSpPr>
        <p:spPr>
          <a:xfrm>
            <a:off x="3740149" y="1628656"/>
            <a:ext cx="19246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3AAFB92-0332-407E-9FD4-6DE2370DE682}"/>
              </a:ext>
            </a:extLst>
          </p:cNvPr>
          <p:cNvSpPr txBox="1"/>
          <p:nvPr/>
        </p:nvSpPr>
        <p:spPr>
          <a:xfrm>
            <a:off x="3740149" y="1247749"/>
            <a:ext cx="24335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0      1      2      3      4     5    6    7    8          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46DDAC-EF74-410F-B83F-106BACB480F5}"/>
              </a:ext>
            </a:extLst>
          </p:cNvPr>
          <p:cNvSpPr/>
          <p:nvPr/>
        </p:nvSpPr>
        <p:spPr>
          <a:xfrm>
            <a:off x="4481816" y="1532055"/>
            <a:ext cx="220668" cy="19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5605C8-DFB4-477A-931B-176F4A8B26A3}"/>
              </a:ext>
            </a:extLst>
          </p:cNvPr>
          <p:cNvSpPr txBox="1"/>
          <p:nvPr/>
        </p:nvSpPr>
        <p:spPr>
          <a:xfrm>
            <a:off x="8976968" y="1379984"/>
            <a:ext cx="202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Summary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8B3146-EE44-401F-9FC8-B7C251155983}"/>
              </a:ext>
            </a:extLst>
          </p:cNvPr>
          <p:cNvSpPr txBox="1"/>
          <p:nvPr/>
        </p:nvSpPr>
        <p:spPr>
          <a:xfrm>
            <a:off x="2921475" y="1997314"/>
            <a:ext cx="238780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Premium Channels </a:t>
            </a:r>
          </a:p>
          <a:p>
            <a:r>
              <a:rPr lang="en-US" sz="1000" dirty="0"/>
              <a:t>0 HBO Max</a:t>
            </a:r>
          </a:p>
          <a:p>
            <a:r>
              <a:rPr lang="en-US" sz="1000" dirty="0"/>
              <a:t>0 Cinemax</a:t>
            </a:r>
          </a:p>
          <a:p>
            <a:r>
              <a:rPr lang="en-US" sz="1000" dirty="0"/>
              <a:t>0 Showtime</a:t>
            </a:r>
          </a:p>
          <a:p>
            <a:r>
              <a:rPr lang="en-US" sz="1000" dirty="0"/>
              <a:t>0 Starz</a:t>
            </a:r>
          </a:p>
          <a:p>
            <a:r>
              <a:rPr lang="en-US" sz="1000" dirty="0"/>
              <a:t>0 Sports Pack</a:t>
            </a:r>
          </a:p>
          <a:p>
            <a:r>
              <a:rPr lang="en-US" sz="1000" dirty="0"/>
              <a:t>0 MLB Extra Innings</a:t>
            </a:r>
          </a:p>
          <a:p>
            <a:r>
              <a:rPr lang="en-US" sz="1000" dirty="0"/>
              <a:t>0 Fox Soccer Plus</a:t>
            </a:r>
          </a:p>
          <a:p>
            <a:r>
              <a:rPr lang="en-US" sz="1000" dirty="0"/>
              <a:t>0 MLS Direct Kick</a:t>
            </a:r>
          </a:p>
          <a:p>
            <a:r>
              <a:rPr lang="en-US" sz="1000" dirty="0"/>
              <a:t>0 NFL Sunday Ticket</a:t>
            </a:r>
          </a:p>
          <a:p>
            <a:endParaRPr lang="en-US" sz="1000" dirty="0"/>
          </a:p>
          <a:p>
            <a:endParaRPr lang="en-US" sz="1000" b="1" u="sng" dirty="0"/>
          </a:p>
          <a:p>
            <a:endParaRPr lang="en-US" sz="1000" b="1" u="sn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D835F6-B673-4C14-897E-A00058D9BC64}"/>
              </a:ext>
            </a:extLst>
          </p:cNvPr>
          <p:cNvSpPr txBox="1"/>
          <p:nvPr/>
        </p:nvSpPr>
        <p:spPr>
          <a:xfrm>
            <a:off x="832102" y="1250935"/>
            <a:ext cx="202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rgbClr val="00B0F0"/>
                </a:solidFill>
              </a:rPr>
              <a:t>Channel lineup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2F470E-7E6F-42E1-8177-CA267B5BB584}"/>
              </a:ext>
            </a:extLst>
          </p:cNvPr>
          <p:cNvSpPr txBox="1"/>
          <p:nvPr/>
        </p:nvSpPr>
        <p:spPr>
          <a:xfrm>
            <a:off x="7343852" y="1843845"/>
            <a:ext cx="458724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Television Summary</a:t>
            </a:r>
          </a:p>
          <a:p>
            <a:r>
              <a:rPr lang="en-US" sz="1400" dirty="0"/>
              <a:t>Choice ……………………………… $69.99/month</a:t>
            </a:r>
          </a:p>
          <a:p>
            <a:r>
              <a:rPr lang="en-US" sz="1400" dirty="0"/>
              <a:t>1st TV Box ……………………………. FREE</a:t>
            </a:r>
          </a:p>
          <a:p>
            <a:r>
              <a:rPr lang="en-US" sz="1400" dirty="0"/>
              <a:t>2nd TV Box …………………………… $7.00/month</a:t>
            </a:r>
          </a:p>
          <a:p>
            <a:r>
              <a:rPr lang="en-US" sz="1400" dirty="0"/>
              <a:t>3</a:t>
            </a:r>
            <a:r>
              <a:rPr lang="en-US" sz="1400" baseline="30000" dirty="0"/>
              <a:t>rd</a:t>
            </a:r>
            <a:r>
              <a:rPr lang="en-US" sz="1400" dirty="0"/>
              <a:t> TV Box………………………………$7.00/month</a:t>
            </a:r>
          </a:p>
          <a:p>
            <a:r>
              <a:rPr lang="en-US" sz="1400" dirty="0"/>
              <a:t>HBO Max….…………………………….$14.99/month</a:t>
            </a:r>
          </a:p>
          <a:p>
            <a:r>
              <a:rPr lang="en-US" sz="1400" dirty="0"/>
              <a:t>Showtime……………………………….$10.99/month</a:t>
            </a:r>
          </a:p>
          <a:p>
            <a:r>
              <a:rPr lang="en-US" sz="1400" b="1" dirty="0"/>
              <a:t>TOTAL……………………………………..$109.97/month</a:t>
            </a:r>
            <a:endParaRPr lang="en-US" sz="1000" b="1" dirty="0"/>
          </a:p>
          <a:p>
            <a:endParaRPr lang="en-US" sz="1400" dirty="0"/>
          </a:p>
          <a:p>
            <a:r>
              <a:rPr lang="en-US" sz="1400" dirty="0"/>
              <a:t>AutoPay Discount…………………………$ -$5/month</a:t>
            </a:r>
          </a:p>
          <a:p>
            <a:r>
              <a:rPr lang="en-US" sz="1400" dirty="0">
                <a:solidFill>
                  <a:srgbClr val="FF0000"/>
                </a:solidFill>
              </a:rPr>
              <a:t>INSTALLATION FEE……………………..FREE</a:t>
            </a:r>
          </a:p>
          <a:p>
            <a:endParaRPr lang="en-US" sz="1400" dirty="0"/>
          </a:p>
          <a:p>
            <a:r>
              <a:rPr lang="en-US" sz="1600" b="1" dirty="0"/>
              <a:t>GRAND TOTAL: $104.97/month + Taxes and Fees</a:t>
            </a:r>
          </a:p>
          <a:p>
            <a:endParaRPr lang="en-US" sz="1400" b="1" dirty="0"/>
          </a:p>
          <a:p>
            <a:endParaRPr lang="en-US" sz="14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10DB7D-EB34-4396-B808-7974D821837E}"/>
              </a:ext>
            </a:extLst>
          </p:cNvPr>
          <p:cNvSpPr txBox="1"/>
          <p:nvPr/>
        </p:nvSpPr>
        <p:spPr>
          <a:xfrm>
            <a:off x="2921475" y="2432683"/>
            <a:ext cx="334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64B405-1118-46CE-ADEE-638A011A5C81}"/>
              </a:ext>
            </a:extLst>
          </p:cNvPr>
          <p:cNvSpPr txBox="1"/>
          <p:nvPr/>
        </p:nvSpPr>
        <p:spPr>
          <a:xfrm>
            <a:off x="2921474" y="2142290"/>
            <a:ext cx="334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62C212-A61C-4BA1-9B55-45DBF04F12FE}"/>
              </a:ext>
            </a:extLst>
          </p:cNvPr>
          <p:cNvSpPr txBox="1"/>
          <p:nvPr/>
        </p:nvSpPr>
        <p:spPr>
          <a:xfrm>
            <a:off x="622077" y="3037701"/>
            <a:ext cx="2446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Ultimate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F649A1-22AC-4778-84E5-9D4FCDDAE628}"/>
              </a:ext>
            </a:extLst>
          </p:cNvPr>
          <p:cNvSpPr txBox="1"/>
          <p:nvPr/>
        </p:nvSpPr>
        <p:spPr>
          <a:xfrm>
            <a:off x="603994" y="3429000"/>
            <a:ext cx="2446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Premier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A02C60C-52DC-4D76-81EB-BD4742DB4A2A}"/>
              </a:ext>
            </a:extLst>
          </p:cNvPr>
          <p:cNvSpPr txBox="1"/>
          <p:nvPr/>
        </p:nvSpPr>
        <p:spPr>
          <a:xfrm>
            <a:off x="4574014" y="2231977"/>
            <a:ext cx="3199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Auto Pay</a:t>
            </a:r>
          </a:p>
          <a:p>
            <a:r>
              <a:rPr lang="en-US" sz="1400" dirty="0"/>
              <a:t>0 Yes</a:t>
            </a:r>
          </a:p>
          <a:p>
            <a:r>
              <a:rPr lang="en-US" sz="1400" dirty="0"/>
              <a:t>0 No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123D4BE-DEC8-4BC1-90F1-52DDD812F095}"/>
              </a:ext>
            </a:extLst>
          </p:cNvPr>
          <p:cNvSpPr txBox="1"/>
          <p:nvPr/>
        </p:nvSpPr>
        <p:spPr>
          <a:xfrm>
            <a:off x="4574014" y="2554650"/>
            <a:ext cx="84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B98655FE-581F-4EBC-A887-477FB176128C}"/>
              </a:ext>
            </a:extLst>
          </p:cNvPr>
          <p:cNvSpPr txBox="1">
            <a:spLocks/>
          </p:cNvSpPr>
          <p:nvPr/>
        </p:nvSpPr>
        <p:spPr>
          <a:xfrm>
            <a:off x="270933" y="76112"/>
            <a:ext cx="11785600" cy="50178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AT&amp;T |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Comcast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| Spectrum | Metronet | Frontier | </a:t>
            </a:r>
            <a:r>
              <a:rPr lang="en-US" b="1" dirty="0">
                <a:solidFill>
                  <a:srgbClr val="00B0F0"/>
                </a:solidFill>
              </a:rPr>
              <a:t>DirecTV</a:t>
            </a:r>
            <a:r>
              <a:rPr lang="en-US" dirty="0"/>
              <a:t> | i3 Broadband | WOW | Mediacom | Hughes Net | Century Link | RCN</a:t>
            </a:r>
          </a:p>
        </p:txBody>
      </p:sp>
    </p:spTree>
    <p:extLst>
      <p:ext uri="{BB962C8B-B14F-4D97-AF65-F5344CB8AC3E}">
        <p14:creationId xmlns:p14="http://schemas.microsoft.com/office/powerpoint/2010/main" val="339462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68BA3D3-A427-4742-ACA5-B38DA1AB2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76112"/>
            <a:ext cx="12056533" cy="50178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AT&amp;T |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Comcast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| Spectrum | Metronet | Frontier | DirecTV | </a:t>
            </a:r>
            <a:r>
              <a:rPr lang="en-US" b="1" dirty="0">
                <a:solidFill>
                  <a:srgbClr val="00B0F0"/>
                </a:solidFill>
              </a:rPr>
              <a:t>i3 Broadband </a:t>
            </a:r>
            <a:r>
              <a:rPr lang="en-US" dirty="0"/>
              <a:t>| WOW | Mediacom | Hughes Net | Century Link | RCN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D3EE8E-F3D8-4364-B4DE-9FE24B1E7F35}"/>
              </a:ext>
            </a:extLst>
          </p:cNvPr>
          <p:cNvSpPr txBox="1"/>
          <p:nvPr/>
        </p:nvSpPr>
        <p:spPr>
          <a:xfrm>
            <a:off x="520262" y="2381457"/>
            <a:ext cx="2513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Max View TV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38E8E9-7353-4AB9-A50B-B84CD74D1B01}"/>
              </a:ext>
            </a:extLst>
          </p:cNvPr>
          <p:cNvSpPr txBox="1"/>
          <p:nvPr/>
        </p:nvSpPr>
        <p:spPr>
          <a:xfrm>
            <a:off x="4816445" y="421292"/>
            <a:ext cx="3061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I3 Broadband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B1268-1BFB-4A99-BFCF-57DB06E66A1B}"/>
              </a:ext>
            </a:extLst>
          </p:cNvPr>
          <p:cNvSpPr txBox="1"/>
          <p:nvPr/>
        </p:nvSpPr>
        <p:spPr>
          <a:xfrm>
            <a:off x="554733" y="1919005"/>
            <a:ext cx="258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Must View TV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7DC74B-5967-4896-B9E1-A04CE8E3AAF8}"/>
              </a:ext>
            </a:extLst>
          </p:cNvPr>
          <p:cNvSpPr txBox="1"/>
          <p:nvPr/>
        </p:nvSpPr>
        <p:spPr>
          <a:xfrm>
            <a:off x="2119591" y="861408"/>
            <a:ext cx="3061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I3 Broadband TV Options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A0C1DD-941B-4323-89B1-7D45FEA67EC2}"/>
              </a:ext>
            </a:extLst>
          </p:cNvPr>
          <p:cNvSpPr txBox="1"/>
          <p:nvPr/>
        </p:nvSpPr>
        <p:spPr>
          <a:xfrm>
            <a:off x="553931" y="2824359"/>
            <a:ext cx="2446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Mega View TV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D1C9EB-80CF-4004-BBD6-8F921EA270CD}"/>
              </a:ext>
            </a:extLst>
          </p:cNvPr>
          <p:cNvSpPr txBox="1"/>
          <p:nvPr/>
        </p:nvSpPr>
        <p:spPr>
          <a:xfrm>
            <a:off x="2930601" y="1266047"/>
            <a:ext cx="20263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TV’s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B04114-9A7A-459B-9FA5-64A6CB95477A}"/>
              </a:ext>
            </a:extLst>
          </p:cNvPr>
          <p:cNvCxnSpPr>
            <a:cxnSpLocks/>
          </p:cNvCxnSpPr>
          <p:nvPr/>
        </p:nvCxnSpPr>
        <p:spPr>
          <a:xfrm>
            <a:off x="3740149" y="1628656"/>
            <a:ext cx="144115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3AAFB92-0332-407E-9FD4-6DE2370DE682}"/>
              </a:ext>
            </a:extLst>
          </p:cNvPr>
          <p:cNvSpPr txBox="1"/>
          <p:nvPr/>
        </p:nvSpPr>
        <p:spPr>
          <a:xfrm>
            <a:off x="3740149" y="1247749"/>
            <a:ext cx="24335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0      1      2     3      4      5                 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46DDAC-EF74-410F-B83F-106BACB480F5}"/>
              </a:ext>
            </a:extLst>
          </p:cNvPr>
          <p:cNvSpPr/>
          <p:nvPr/>
        </p:nvSpPr>
        <p:spPr>
          <a:xfrm>
            <a:off x="4228669" y="1512486"/>
            <a:ext cx="220668" cy="19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5605C8-DFB4-477A-931B-176F4A8B26A3}"/>
              </a:ext>
            </a:extLst>
          </p:cNvPr>
          <p:cNvSpPr txBox="1"/>
          <p:nvPr/>
        </p:nvSpPr>
        <p:spPr>
          <a:xfrm>
            <a:off x="8976968" y="1379984"/>
            <a:ext cx="202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Summary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8B3146-EE44-401F-9FC8-B7C251155983}"/>
              </a:ext>
            </a:extLst>
          </p:cNvPr>
          <p:cNvSpPr txBox="1"/>
          <p:nvPr/>
        </p:nvSpPr>
        <p:spPr>
          <a:xfrm>
            <a:off x="2921474" y="2154180"/>
            <a:ext cx="23878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Premium Channels </a:t>
            </a:r>
          </a:p>
          <a:p>
            <a:r>
              <a:rPr lang="en-US" sz="1000" dirty="0"/>
              <a:t>0 HBO Max</a:t>
            </a:r>
          </a:p>
          <a:p>
            <a:r>
              <a:rPr lang="en-US" sz="1000" dirty="0"/>
              <a:t>0 Cinemax</a:t>
            </a:r>
          </a:p>
          <a:p>
            <a:r>
              <a:rPr lang="en-US" sz="1000" dirty="0"/>
              <a:t>0 Showtime</a:t>
            </a:r>
          </a:p>
          <a:p>
            <a:r>
              <a:rPr lang="en-US" sz="1000" dirty="0"/>
              <a:t>0 Starz</a:t>
            </a:r>
          </a:p>
          <a:p>
            <a:r>
              <a:rPr lang="en-US" sz="1000" dirty="0"/>
              <a:t>0 Movies Plus</a:t>
            </a:r>
          </a:p>
          <a:p>
            <a:r>
              <a:rPr lang="en-US" sz="1000" dirty="0"/>
              <a:t>0 Sports Plus</a:t>
            </a:r>
          </a:p>
          <a:p>
            <a:endParaRPr lang="en-US" sz="1000" b="1" u="sn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D835F6-B673-4C14-897E-A00058D9BC64}"/>
              </a:ext>
            </a:extLst>
          </p:cNvPr>
          <p:cNvSpPr txBox="1"/>
          <p:nvPr/>
        </p:nvSpPr>
        <p:spPr>
          <a:xfrm>
            <a:off x="832102" y="1250935"/>
            <a:ext cx="202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rgbClr val="00B0F0"/>
                </a:solidFill>
              </a:rPr>
              <a:t>Channel lineup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2F470E-7E6F-42E1-8177-CA267B5BB584}"/>
              </a:ext>
            </a:extLst>
          </p:cNvPr>
          <p:cNvSpPr txBox="1"/>
          <p:nvPr/>
        </p:nvSpPr>
        <p:spPr>
          <a:xfrm>
            <a:off x="7343852" y="1843845"/>
            <a:ext cx="458724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Television Summary</a:t>
            </a:r>
          </a:p>
          <a:p>
            <a:r>
              <a:rPr lang="en-US" sz="1400" dirty="0"/>
              <a:t>Max View TV……………………………… $84.99/month</a:t>
            </a:r>
          </a:p>
          <a:p>
            <a:r>
              <a:rPr lang="en-US" sz="1400" dirty="0"/>
              <a:t>Whole Home DVR ……………………. $10.99/month</a:t>
            </a:r>
          </a:p>
          <a:p>
            <a:r>
              <a:rPr lang="en-US" sz="1400" dirty="0"/>
              <a:t>1 TV Box ………………………………… …FREE</a:t>
            </a:r>
          </a:p>
          <a:p>
            <a:r>
              <a:rPr lang="en-US" sz="1400" dirty="0"/>
              <a:t>2nd TV Box……………………………..….$16.99</a:t>
            </a:r>
          </a:p>
          <a:p>
            <a:r>
              <a:rPr lang="en-US" sz="1400" dirty="0"/>
              <a:t>Cinemax….……………………………….$15/month</a:t>
            </a:r>
          </a:p>
          <a:p>
            <a:r>
              <a:rPr lang="en-US" sz="1400" b="1" dirty="0"/>
              <a:t>TOTAL……………………………………..$127.97/month</a:t>
            </a:r>
            <a:r>
              <a:rPr lang="en-US" sz="1000" b="1" dirty="0"/>
              <a:t> + Taxes and Fees</a:t>
            </a:r>
          </a:p>
          <a:p>
            <a:endParaRPr lang="en-US" sz="1000" b="1" dirty="0"/>
          </a:p>
          <a:p>
            <a:endParaRPr lang="en-US" sz="1000" b="1" dirty="0"/>
          </a:p>
          <a:p>
            <a:r>
              <a:rPr lang="en-US" sz="1400" b="1" dirty="0"/>
              <a:t>Internet Summary</a:t>
            </a:r>
          </a:p>
          <a:p>
            <a:r>
              <a:rPr lang="en-US" sz="1400" dirty="0"/>
              <a:t>400mbps……………………………….$59.99/month</a:t>
            </a:r>
          </a:p>
          <a:p>
            <a:r>
              <a:rPr lang="en-US" sz="1400" dirty="0"/>
              <a:t>2 </a:t>
            </a:r>
            <a:r>
              <a:rPr lang="en-US" sz="1400" dirty="0" err="1"/>
              <a:t>WiFI</a:t>
            </a:r>
            <a:r>
              <a:rPr lang="en-US" sz="1400" dirty="0"/>
              <a:t> Pods………………………………$12/month</a:t>
            </a:r>
          </a:p>
          <a:p>
            <a:r>
              <a:rPr lang="en-US" sz="1400" b="1" dirty="0"/>
              <a:t>TOTAL……………………………….........$71.99/month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INSTALLATION FEE……………………..FREE</a:t>
            </a:r>
          </a:p>
          <a:p>
            <a:endParaRPr lang="en-US" sz="1400" dirty="0"/>
          </a:p>
          <a:p>
            <a:r>
              <a:rPr lang="en-US" sz="1600" b="1" dirty="0"/>
              <a:t>GRAND TOTAL: $199.96/month + Taxes and Fees</a:t>
            </a:r>
          </a:p>
          <a:p>
            <a:endParaRPr lang="en-US" sz="1400" b="1" dirty="0"/>
          </a:p>
          <a:p>
            <a:endParaRPr lang="en-US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F03808-3AB7-4A5A-B360-B9C5A41A7AE9}"/>
              </a:ext>
            </a:extLst>
          </p:cNvPr>
          <p:cNvSpPr txBox="1"/>
          <p:nvPr/>
        </p:nvSpPr>
        <p:spPr>
          <a:xfrm>
            <a:off x="1489199" y="3413115"/>
            <a:ext cx="402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I3 Broadband Internet Options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4A1080-EE8E-4EC4-AEF7-9EA30DA207BF}"/>
              </a:ext>
            </a:extLst>
          </p:cNvPr>
          <p:cNvCxnSpPr>
            <a:cxnSpLocks/>
          </p:cNvCxnSpPr>
          <p:nvPr/>
        </p:nvCxnSpPr>
        <p:spPr>
          <a:xfrm>
            <a:off x="792305" y="5135073"/>
            <a:ext cx="404035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C3D2844E-CE30-408C-857D-36ECE9798D1A}"/>
              </a:ext>
            </a:extLst>
          </p:cNvPr>
          <p:cNvSpPr/>
          <p:nvPr/>
        </p:nvSpPr>
        <p:spPr>
          <a:xfrm>
            <a:off x="2367363" y="5023566"/>
            <a:ext cx="220668" cy="19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2D0DB2-7358-4BB9-BA32-4969D381DBF0}"/>
              </a:ext>
            </a:extLst>
          </p:cNvPr>
          <p:cNvSpPr txBox="1"/>
          <p:nvPr/>
        </p:nvSpPr>
        <p:spPr>
          <a:xfrm>
            <a:off x="776364" y="4672340"/>
            <a:ext cx="4447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                200mbps              400mbps              600mbps         800mbps      1000mbps 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863B5D-EA14-4FB6-AE86-8A6901A66DC8}"/>
              </a:ext>
            </a:extLst>
          </p:cNvPr>
          <p:cNvSpPr txBox="1"/>
          <p:nvPr/>
        </p:nvSpPr>
        <p:spPr>
          <a:xfrm>
            <a:off x="2411132" y="3766657"/>
            <a:ext cx="916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WiFi</a:t>
            </a:r>
            <a:r>
              <a:rPr lang="en-US" sz="1200" dirty="0"/>
              <a:t> Pods     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F0828A-C6D3-4A46-856D-4922B53CE606}"/>
              </a:ext>
            </a:extLst>
          </p:cNvPr>
          <p:cNvSpPr txBox="1"/>
          <p:nvPr/>
        </p:nvSpPr>
        <p:spPr>
          <a:xfrm>
            <a:off x="1877999" y="5644074"/>
            <a:ext cx="319932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Installation Options</a:t>
            </a:r>
          </a:p>
          <a:p>
            <a:r>
              <a:rPr lang="en-US" sz="1400" dirty="0"/>
              <a:t>0 Tech Installation Only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F4422E-56CD-4B61-B20E-107E2220905C}"/>
              </a:ext>
            </a:extLst>
          </p:cNvPr>
          <p:cNvSpPr txBox="1"/>
          <p:nvPr/>
        </p:nvSpPr>
        <p:spPr>
          <a:xfrm>
            <a:off x="1871349" y="5954857"/>
            <a:ext cx="84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3E17FA-0A45-4D47-8B2E-340EE675FA3C}"/>
              </a:ext>
            </a:extLst>
          </p:cNvPr>
          <p:cNvSpPr txBox="1"/>
          <p:nvPr/>
        </p:nvSpPr>
        <p:spPr>
          <a:xfrm>
            <a:off x="2878224" y="1664957"/>
            <a:ext cx="20263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Whole Home DVR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51DFFA-F3FD-4787-BD7C-600C7B72B657}"/>
              </a:ext>
            </a:extLst>
          </p:cNvPr>
          <p:cNvCxnSpPr>
            <a:cxnSpLocks/>
            <a:endCxn id="40" idx="6"/>
          </p:cNvCxnSpPr>
          <p:nvPr/>
        </p:nvCxnSpPr>
        <p:spPr>
          <a:xfrm flipV="1">
            <a:off x="3736950" y="2087551"/>
            <a:ext cx="496954" cy="147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F377616D-AAA2-4B63-AF58-D097BB08FF8F}"/>
              </a:ext>
            </a:extLst>
          </p:cNvPr>
          <p:cNvSpPr/>
          <p:nvPr/>
        </p:nvSpPr>
        <p:spPr>
          <a:xfrm>
            <a:off x="4013236" y="1991236"/>
            <a:ext cx="220668" cy="19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3CB53F-4C27-4573-837F-5AF73A021309}"/>
              </a:ext>
            </a:extLst>
          </p:cNvPr>
          <p:cNvSpPr txBox="1"/>
          <p:nvPr/>
        </p:nvSpPr>
        <p:spPr>
          <a:xfrm>
            <a:off x="3736950" y="1803129"/>
            <a:ext cx="24335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0      1                      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10DB7D-EB34-4396-B808-7974D821837E}"/>
              </a:ext>
            </a:extLst>
          </p:cNvPr>
          <p:cNvSpPr txBox="1"/>
          <p:nvPr/>
        </p:nvSpPr>
        <p:spPr>
          <a:xfrm>
            <a:off x="2930601" y="2454240"/>
            <a:ext cx="278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C15E06-0476-4A29-AD1E-951745DB6902}"/>
              </a:ext>
            </a:extLst>
          </p:cNvPr>
          <p:cNvSpPr txBox="1"/>
          <p:nvPr/>
        </p:nvSpPr>
        <p:spPr>
          <a:xfrm>
            <a:off x="1691424" y="5229344"/>
            <a:ext cx="261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Fiber Phone?         0 YES       0 NO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4838354-B8EC-495E-8B6B-B0E65CC53BB1}"/>
              </a:ext>
            </a:extLst>
          </p:cNvPr>
          <p:cNvSpPr txBox="1"/>
          <p:nvPr/>
        </p:nvSpPr>
        <p:spPr>
          <a:xfrm>
            <a:off x="3681187" y="5242492"/>
            <a:ext cx="84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F067880-E80C-4E0B-B043-269E8717084F}"/>
              </a:ext>
            </a:extLst>
          </p:cNvPr>
          <p:cNvCxnSpPr>
            <a:cxnSpLocks/>
          </p:cNvCxnSpPr>
          <p:nvPr/>
        </p:nvCxnSpPr>
        <p:spPr>
          <a:xfrm>
            <a:off x="1264356" y="4433262"/>
            <a:ext cx="34241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96E0C39-7383-4E16-85EA-2B28351400AE}"/>
              </a:ext>
            </a:extLst>
          </p:cNvPr>
          <p:cNvSpPr txBox="1"/>
          <p:nvPr/>
        </p:nvSpPr>
        <p:spPr>
          <a:xfrm>
            <a:off x="1185334" y="4052356"/>
            <a:ext cx="4123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             1  (2-3 Bed)      2  (3-4 Bed)      3 (4-5 Bed)      4   (5+ Bed)                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92C5E43-7F51-465D-9E16-437B853FEE6E}"/>
              </a:ext>
            </a:extLst>
          </p:cNvPr>
          <p:cNvSpPr/>
          <p:nvPr/>
        </p:nvSpPr>
        <p:spPr>
          <a:xfrm>
            <a:off x="2608111" y="4317092"/>
            <a:ext cx="220668" cy="19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4252069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68BA3D3-A427-4742-ACA5-B38DA1AB2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76112"/>
            <a:ext cx="12056533" cy="50178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AT&amp;T |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Comcast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| Spectrum | Metronet | Frontier | DirecTV | i3 Broadband | </a:t>
            </a:r>
            <a:r>
              <a:rPr lang="en-US" b="1" dirty="0">
                <a:solidFill>
                  <a:srgbClr val="00B0F0"/>
                </a:solidFill>
              </a:rPr>
              <a:t>WOW</a:t>
            </a:r>
            <a:r>
              <a:rPr lang="en-US" dirty="0"/>
              <a:t> | Mediacom | Hughes Net | Century Link | RCN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D3EE8E-F3D8-4364-B4DE-9FE24B1E7F35}"/>
              </a:ext>
            </a:extLst>
          </p:cNvPr>
          <p:cNvSpPr txBox="1"/>
          <p:nvPr/>
        </p:nvSpPr>
        <p:spPr>
          <a:xfrm>
            <a:off x="520262" y="2381457"/>
            <a:ext cx="2513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Medium Cable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38E8E9-7353-4AB9-A50B-B84CD74D1B01}"/>
              </a:ext>
            </a:extLst>
          </p:cNvPr>
          <p:cNvSpPr txBox="1"/>
          <p:nvPr/>
        </p:nvSpPr>
        <p:spPr>
          <a:xfrm>
            <a:off x="4816445" y="421292"/>
            <a:ext cx="3061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WOW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B1268-1BFB-4A99-BFCF-57DB06E66A1B}"/>
              </a:ext>
            </a:extLst>
          </p:cNvPr>
          <p:cNvSpPr txBox="1"/>
          <p:nvPr/>
        </p:nvSpPr>
        <p:spPr>
          <a:xfrm>
            <a:off x="554733" y="1919005"/>
            <a:ext cx="258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Small Cable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7DC74B-5967-4896-B9E1-A04CE8E3AAF8}"/>
              </a:ext>
            </a:extLst>
          </p:cNvPr>
          <p:cNvSpPr txBox="1"/>
          <p:nvPr/>
        </p:nvSpPr>
        <p:spPr>
          <a:xfrm>
            <a:off x="2119591" y="861408"/>
            <a:ext cx="3061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Wow TV Options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A0C1DD-941B-4323-89B1-7D45FEA67EC2}"/>
              </a:ext>
            </a:extLst>
          </p:cNvPr>
          <p:cNvSpPr txBox="1"/>
          <p:nvPr/>
        </p:nvSpPr>
        <p:spPr>
          <a:xfrm>
            <a:off x="553931" y="2824359"/>
            <a:ext cx="2446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Large Cable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D1C9EB-80CF-4004-BBD6-8F921EA270CD}"/>
              </a:ext>
            </a:extLst>
          </p:cNvPr>
          <p:cNvSpPr txBox="1"/>
          <p:nvPr/>
        </p:nvSpPr>
        <p:spPr>
          <a:xfrm>
            <a:off x="2930601" y="1266047"/>
            <a:ext cx="20263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TV’s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B04114-9A7A-459B-9FA5-64A6CB95477A}"/>
              </a:ext>
            </a:extLst>
          </p:cNvPr>
          <p:cNvCxnSpPr>
            <a:cxnSpLocks/>
          </p:cNvCxnSpPr>
          <p:nvPr/>
        </p:nvCxnSpPr>
        <p:spPr>
          <a:xfrm>
            <a:off x="3740149" y="1628656"/>
            <a:ext cx="144115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3AAFB92-0332-407E-9FD4-6DE2370DE682}"/>
              </a:ext>
            </a:extLst>
          </p:cNvPr>
          <p:cNvSpPr txBox="1"/>
          <p:nvPr/>
        </p:nvSpPr>
        <p:spPr>
          <a:xfrm>
            <a:off x="3740149" y="1247749"/>
            <a:ext cx="24335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0      1      2     3      4      5                 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46DDAC-EF74-410F-B83F-106BACB480F5}"/>
              </a:ext>
            </a:extLst>
          </p:cNvPr>
          <p:cNvSpPr/>
          <p:nvPr/>
        </p:nvSpPr>
        <p:spPr>
          <a:xfrm>
            <a:off x="4228669" y="1512486"/>
            <a:ext cx="220668" cy="19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5605C8-DFB4-477A-931B-176F4A8B26A3}"/>
              </a:ext>
            </a:extLst>
          </p:cNvPr>
          <p:cNvSpPr txBox="1"/>
          <p:nvPr/>
        </p:nvSpPr>
        <p:spPr>
          <a:xfrm>
            <a:off x="8976968" y="1379984"/>
            <a:ext cx="202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Summary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D835F6-B673-4C14-897E-A00058D9BC64}"/>
              </a:ext>
            </a:extLst>
          </p:cNvPr>
          <p:cNvSpPr txBox="1"/>
          <p:nvPr/>
        </p:nvSpPr>
        <p:spPr>
          <a:xfrm>
            <a:off x="832102" y="1250935"/>
            <a:ext cx="202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rgbClr val="00B0F0"/>
                </a:solidFill>
              </a:rPr>
              <a:t>Channel lineup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2F470E-7E6F-42E1-8177-CA267B5BB584}"/>
              </a:ext>
            </a:extLst>
          </p:cNvPr>
          <p:cNvSpPr txBox="1"/>
          <p:nvPr/>
        </p:nvSpPr>
        <p:spPr>
          <a:xfrm>
            <a:off x="7343852" y="1843845"/>
            <a:ext cx="458724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Television Summary</a:t>
            </a:r>
          </a:p>
          <a:p>
            <a:r>
              <a:rPr lang="en-US" sz="1400" dirty="0"/>
              <a:t>Medium Cable……………………………… $80.00/month</a:t>
            </a:r>
          </a:p>
          <a:p>
            <a:r>
              <a:rPr lang="en-US" sz="1400" dirty="0"/>
              <a:t>1 TV Box ………………………………… …$10/month</a:t>
            </a:r>
          </a:p>
          <a:p>
            <a:r>
              <a:rPr lang="en-US" sz="1400" dirty="0"/>
              <a:t>2nd TV Box…………………………………$10/month</a:t>
            </a:r>
          </a:p>
          <a:p>
            <a:r>
              <a:rPr lang="en-US" sz="1400" b="1" dirty="0"/>
              <a:t>TOTAL……………………………………..$100.00/month</a:t>
            </a:r>
            <a:r>
              <a:rPr lang="en-US" sz="1000" b="1" dirty="0"/>
              <a:t> + Taxes and Fees</a:t>
            </a:r>
          </a:p>
          <a:p>
            <a:endParaRPr lang="en-US" sz="1000" b="1" dirty="0"/>
          </a:p>
          <a:p>
            <a:endParaRPr lang="en-US" sz="1000" b="1" dirty="0"/>
          </a:p>
          <a:p>
            <a:r>
              <a:rPr lang="en-US" sz="1400" b="1" dirty="0"/>
              <a:t>Internet Summary</a:t>
            </a:r>
          </a:p>
          <a:p>
            <a:r>
              <a:rPr lang="en-US" sz="1400" dirty="0"/>
              <a:t>200mbps……………………………….$29.99/month</a:t>
            </a:r>
          </a:p>
          <a:p>
            <a:r>
              <a:rPr lang="en-US" sz="1400" dirty="0" err="1"/>
              <a:t>Wifi</a:t>
            </a:r>
            <a:r>
              <a:rPr lang="en-US" sz="1400" dirty="0"/>
              <a:t> Modem Rental…………………$14/month</a:t>
            </a:r>
          </a:p>
          <a:p>
            <a:r>
              <a:rPr lang="en-US" sz="1400" dirty="0"/>
              <a:t>Whole Home </a:t>
            </a:r>
            <a:r>
              <a:rPr lang="en-US" sz="1400" dirty="0" err="1"/>
              <a:t>Wifi</a:t>
            </a:r>
            <a:r>
              <a:rPr lang="en-US" sz="1400" dirty="0"/>
              <a:t>…………………….$9.99/month</a:t>
            </a:r>
          </a:p>
          <a:p>
            <a:r>
              <a:rPr lang="en-US" sz="1400" b="1" dirty="0"/>
              <a:t>TOTAL……………………………….........$53.98/month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INSTALLATION FEE……………………..$99</a:t>
            </a:r>
          </a:p>
          <a:p>
            <a:endParaRPr lang="en-US" sz="1400" dirty="0"/>
          </a:p>
          <a:p>
            <a:r>
              <a:rPr lang="en-US" sz="1600" b="1" dirty="0"/>
              <a:t>GRAND TOTAL: $153.98/month + Taxes and Fees</a:t>
            </a:r>
          </a:p>
          <a:p>
            <a:endParaRPr lang="en-US" sz="1400" b="1" dirty="0"/>
          </a:p>
          <a:p>
            <a:endParaRPr lang="en-US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F03808-3AB7-4A5A-B360-B9C5A41A7AE9}"/>
              </a:ext>
            </a:extLst>
          </p:cNvPr>
          <p:cNvSpPr txBox="1"/>
          <p:nvPr/>
        </p:nvSpPr>
        <p:spPr>
          <a:xfrm>
            <a:off x="1489199" y="3413115"/>
            <a:ext cx="402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Wow Internet Options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4A1080-EE8E-4EC4-AEF7-9EA30DA207BF}"/>
              </a:ext>
            </a:extLst>
          </p:cNvPr>
          <p:cNvCxnSpPr>
            <a:cxnSpLocks/>
          </p:cNvCxnSpPr>
          <p:nvPr/>
        </p:nvCxnSpPr>
        <p:spPr>
          <a:xfrm>
            <a:off x="792305" y="5135073"/>
            <a:ext cx="37359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C3D2844E-CE30-408C-857D-36ECE9798D1A}"/>
              </a:ext>
            </a:extLst>
          </p:cNvPr>
          <p:cNvSpPr/>
          <p:nvPr/>
        </p:nvSpPr>
        <p:spPr>
          <a:xfrm>
            <a:off x="2367363" y="5023566"/>
            <a:ext cx="220668" cy="19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2D0DB2-7358-4BB9-BA32-4969D381DBF0}"/>
              </a:ext>
            </a:extLst>
          </p:cNvPr>
          <p:cNvSpPr txBox="1"/>
          <p:nvPr/>
        </p:nvSpPr>
        <p:spPr>
          <a:xfrm>
            <a:off x="776364" y="4672340"/>
            <a:ext cx="4447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                100mbps              200mbps              500mbps           1000mbps      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C15E06-0476-4A29-AD1E-951745DB6902}"/>
              </a:ext>
            </a:extLst>
          </p:cNvPr>
          <p:cNvSpPr txBox="1"/>
          <p:nvPr/>
        </p:nvSpPr>
        <p:spPr>
          <a:xfrm>
            <a:off x="1691424" y="5229344"/>
            <a:ext cx="261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Phone?         0 YES       0 NO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4838354-B8EC-495E-8B6B-B0E65CC53BB1}"/>
              </a:ext>
            </a:extLst>
          </p:cNvPr>
          <p:cNvSpPr txBox="1"/>
          <p:nvPr/>
        </p:nvSpPr>
        <p:spPr>
          <a:xfrm>
            <a:off x="3315993" y="5220647"/>
            <a:ext cx="84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53B55B-4367-49CF-BC6E-8CB41456485B}"/>
              </a:ext>
            </a:extLst>
          </p:cNvPr>
          <p:cNvSpPr txBox="1"/>
          <p:nvPr/>
        </p:nvSpPr>
        <p:spPr>
          <a:xfrm>
            <a:off x="428314" y="3923390"/>
            <a:ext cx="1810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Wifi</a:t>
            </a:r>
            <a:r>
              <a:rPr lang="en-US" sz="1200" dirty="0"/>
              <a:t> Modem Rental  0 Yes</a:t>
            </a:r>
          </a:p>
          <a:p>
            <a:r>
              <a:rPr lang="en-US" sz="1200" dirty="0"/>
              <a:t>                                     0 No</a:t>
            </a:r>
          </a:p>
          <a:p>
            <a:r>
              <a:rPr lang="en-US" sz="1200" dirty="0"/>
              <a:t>                                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A76450-C945-407E-88E2-82537DF2079A}"/>
              </a:ext>
            </a:extLst>
          </p:cNvPr>
          <p:cNvSpPr txBox="1"/>
          <p:nvPr/>
        </p:nvSpPr>
        <p:spPr>
          <a:xfrm>
            <a:off x="1691424" y="3930483"/>
            <a:ext cx="278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2062C07-C3E0-4DB3-B397-B190415A09B4}"/>
              </a:ext>
            </a:extLst>
          </p:cNvPr>
          <p:cNvSpPr txBox="1"/>
          <p:nvPr/>
        </p:nvSpPr>
        <p:spPr>
          <a:xfrm>
            <a:off x="1691424" y="5732370"/>
            <a:ext cx="3199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Installation Options</a:t>
            </a:r>
          </a:p>
          <a:p>
            <a:r>
              <a:rPr lang="en-US" sz="1400" dirty="0"/>
              <a:t>0 Self Installation</a:t>
            </a:r>
          </a:p>
          <a:p>
            <a:r>
              <a:rPr lang="en-US" sz="1400" dirty="0"/>
              <a:t>0 Tech Installation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783AAB3-CF85-4CBE-B1C2-1589D1D5D2A5}"/>
              </a:ext>
            </a:extLst>
          </p:cNvPr>
          <p:cNvSpPr txBox="1"/>
          <p:nvPr/>
        </p:nvSpPr>
        <p:spPr>
          <a:xfrm>
            <a:off x="1697135" y="6254060"/>
            <a:ext cx="84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0CA763-236F-4C5A-A344-BB2825B85963}"/>
              </a:ext>
            </a:extLst>
          </p:cNvPr>
          <p:cNvSpPr txBox="1"/>
          <p:nvPr/>
        </p:nvSpPr>
        <p:spPr>
          <a:xfrm>
            <a:off x="2410025" y="3940046"/>
            <a:ext cx="1810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Whole Home </a:t>
            </a:r>
            <a:r>
              <a:rPr lang="en-US" sz="1200" dirty="0" err="1"/>
              <a:t>Wifi</a:t>
            </a:r>
            <a:r>
              <a:rPr lang="en-US" sz="1200" dirty="0"/>
              <a:t>   0 Yes</a:t>
            </a:r>
          </a:p>
          <a:p>
            <a:r>
              <a:rPr lang="en-US" sz="1200" dirty="0"/>
              <a:t> </a:t>
            </a:r>
            <a:r>
              <a:rPr lang="en-US" sz="1000" dirty="0"/>
              <a:t>*Powered by </a:t>
            </a:r>
            <a:r>
              <a:rPr lang="en-US" sz="1000" dirty="0" err="1"/>
              <a:t>Eero</a:t>
            </a:r>
            <a:r>
              <a:rPr lang="en-US" sz="1200" dirty="0"/>
              <a:t>       0 No</a:t>
            </a:r>
          </a:p>
          <a:p>
            <a:r>
              <a:rPr lang="en-US" sz="1200" dirty="0"/>
              <a:t>                               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343648-7D6A-481B-9699-FF87DD038125}"/>
              </a:ext>
            </a:extLst>
          </p:cNvPr>
          <p:cNvSpPr txBox="1"/>
          <p:nvPr/>
        </p:nvSpPr>
        <p:spPr>
          <a:xfrm>
            <a:off x="3650448" y="3924430"/>
            <a:ext cx="278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25023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68BA3D3-A427-4742-ACA5-B38DA1AB2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76112"/>
            <a:ext cx="12056533" cy="50178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AT&amp;T |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Comcast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| Spectrum | Metronet | Frontier | DirecTV | i3 Broadband | WOW | </a:t>
            </a:r>
            <a:r>
              <a:rPr lang="en-US" b="1" dirty="0">
                <a:solidFill>
                  <a:srgbClr val="00B0F0"/>
                </a:solidFill>
              </a:rPr>
              <a:t>Mediacom</a:t>
            </a:r>
            <a:r>
              <a:rPr lang="en-US" dirty="0"/>
              <a:t> | Hughes Net | Century Link | RCN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D3EE8E-F3D8-4364-B4DE-9FE24B1E7F35}"/>
              </a:ext>
            </a:extLst>
          </p:cNvPr>
          <p:cNvSpPr txBox="1"/>
          <p:nvPr/>
        </p:nvSpPr>
        <p:spPr>
          <a:xfrm>
            <a:off x="525972" y="2447668"/>
            <a:ext cx="2513697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Essential TV</a:t>
            </a:r>
          </a:p>
          <a:p>
            <a:r>
              <a:rPr lang="en-US" sz="1100" b="1" dirty="0"/>
              <a:t>125+ Channels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38E8E9-7353-4AB9-A50B-B84CD74D1B01}"/>
              </a:ext>
            </a:extLst>
          </p:cNvPr>
          <p:cNvSpPr txBox="1"/>
          <p:nvPr/>
        </p:nvSpPr>
        <p:spPr>
          <a:xfrm>
            <a:off x="4816445" y="421292"/>
            <a:ext cx="3061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Mediacom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B1268-1BFB-4A99-BFCF-57DB06E66A1B}"/>
              </a:ext>
            </a:extLst>
          </p:cNvPr>
          <p:cNvSpPr txBox="1"/>
          <p:nvPr/>
        </p:nvSpPr>
        <p:spPr>
          <a:xfrm>
            <a:off x="554733" y="1919005"/>
            <a:ext cx="258104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 TV </a:t>
            </a:r>
          </a:p>
          <a:p>
            <a:r>
              <a:rPr lang="en-US" sz="1100" b="1" dirty="0"/>
              <a:t>50 + Channels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7DC74B-5967-4896-B9E1-A04CE8E3AAF8}"/>
              </a:ext>
            </a:extLst>
          </p:cNvPr>
          <p:cNvSpPr txBox="1"/>
          <p:nvPr/>
        </p:nvSpPr>
        <p:spPr>
          <a:xfrm>
            <a:off x="2119591" y="861408"/>
            <a:ext cx="3061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Mediacom TV Options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A0C1DD-941B-4323-89B1-7D45FEA67EC2}"/>
              </a:ext>
            </a:extLst>
          </p:cNvPr>
          <p:cNvSpPr txBox="1"/>
          <p:nvPr/>
        </p:nvSpPr>
        <p:spPr>
          <a:xfrm>
            <a:off x="525972" y="2962228"/>
            <a:ext cx="244636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Variety TV</a:t>
            </a:r>
          </a:p>
          <a:p>
            <a:r>
              <a:rPr lang="en-US" sz="1100" b="1" dirty="0"/>
              <a:t>170+ Channels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D1C9EB-80CF-4004-BBD6-8F921EA270CD}"/>
              </a:ext>
            </a:extLst>
          </p:cNvPr>
          <p:cNvSpPr txBox="1"/>
          <p:nvPr/>
        </p:nvSpPr>
        <p:spPr>
          <a:xfrm>
            <a:off x="2691685" y="1295733"/>
            <a:ext cx="20263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TiVo Smart Box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B04114-9A7A-459B-9FA5-64A6CB95477A}"/>
              </a:ext>
            </a:extLst>
          </p:cNvPr>
          <p:cNvCxnSpPr>
            <a:cxnSpLocks/>
          </p:cNvCxnSpPr>
          <p:nvPr/>
        </p:nvCxnSpPr>
        <p:spPr>
          <a:xfrm>
            <a:off x="3740149" y="1628656"/>
            <a:ext cx="144115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3AAFB92-0332-407E-9FD4-6DE2370DE682}"/>
              </a:ext>
            </a:extLst>
          </p:cNvPr>
          <p:cNvSpPr txBox="1"/>
          <p:nvPr/>
        </p:nvSpPr>
        <p:spPr>
          <a:xfrm>
            <a:off x="3740149" y="1247749"/>
            <a:ext cx="24335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0      1      2     3      4      5                 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46DDAC-EF74-410F-B83F-106BACB480F5}"/>
              </a:ext>
            </a:extLst>
          </p:cNvPr>
          <p:cNvSpPr/>
          <p:nvPr/>
        </p:nvSpPr>
        <p:spPr>
          <a:xfrm>
            <a:off x="4228669" y="1512486"/>
            <a:ext cx="220668" cy="19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5605C8-DFB4-477A-931B-176F4A8B26A3}"/>
              </a:ext>
            </a:extLst>
          </p:cNvPr>
          <p:cNvSpPr txBox="1"/>
          <p:nvPr/>
        </p:nvSpPr>
        <p:spPr>
          <a:xfrm>
            <a:off x="8976968" y="1379984"/>
            <a:ext cx="202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Summary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8B3146-EE44-401F-9FC8-B7C251155983}"/>
              </a:ext>
            </a:extLst>
          </p:cNvPr>
          <p:cNvSpPr txBox="1"/>
          <p:nvPr/>
        </p:nvSpPr>
        <p:spPr>
          <a:xfrm>
            <a:off x="2913863" y="2415248"/>
            <a:ext cx="23878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Premium Channels </a:t>
            </a:r>
          </a:p>
          <a:p>
            <a:r>
              <a:rPr lang="en-US" sz="1000" dirty="0"/>
              <a:t>0 HBO Max</a:t>
            </a:r>
          </a:p>
          <a:p>
            <a:r>
              <a:rPr lang="en-US" sz="1000" dirty="0"/>
              <a:t>0 Cinemax</a:t>
            </a:r>
          </a:p>
          <a:p>
            <a:r>
              <a:rPr lang="en-US" sz="1000" dirty="0"/>
              <a:t>0 Showtime</a:t>
            </a:r>
          </a:p>
          <a:p>
            <a:r>
              <a:rPr lang="en-US" sz="1000" dirty="0"/>
              <a:t>0 Starz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D835F6-B673-4C14-897E-A00058D9BC64}"/>
              </a:ext>
            </a:extLst>
          </p:cNvPr>
          <p:cNvSpPr txBox="1"/>
          <p:nvPr/>
        </p:nvSpPr>
        <p:spPr>
          <a:xfrm>
            <a:off x="832102" y="1250935"/>
            <a:ext cx="202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rgbClr val="00B0F0"/>
                </a:solidFill>
              </a:rPr>
              <a:t>Channel lineup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2F470E-7E6F-42E1-8177-CA267B5BB584}"/>
              </a:ext>
            </a:extLst>
          </p:cNvPr>
          <p:cNvSpPr txBox="1"/>
          <p:nvPr/>
        </p:nvSpPr>
        <p:spPr>
          <a:xfrm>
            <a:off x="7343852" y="1843845"/>
            <a:ext cx="458724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Television Summary</a:t>
            </a:r>
          </a:p>
          <a:p>
            <a:r>
              <a:rPr lang="en-US" sz="1400" dirty="0"/>
              <a:t>Essential TV……………………………… $40/month</a:t>
            </a:r>
          </a:p>
          <a:p>
            <a:r>
              <a:rPr lang="en-US" sz="1400" dirty="0" err="1"/>
              <a:t>TiVO</a:t>
            </a:r>
            <a:r>
              <a:rPr lang="en-US" sz="1400" dirty="0"/>
              <a:t> Smart Box TV #1…………..… …FREE</a:t>
            </a:r>
          </a:p>
          <a:p>
            <a:r>
              <a:rPr lang="en-US" sz="1400" dirty="0" err="1"/>
              <a:t>TiVO</a:t>
            </a:r>
            <a:r>
              <a:rPr lang="en-US" sz="1400" dirty="0"/>
              <a:t> Smart Box TV #2…………..… …$7/month</a:t>
            </a:r>
          </a:p>
          <a:p>
            <a:r>
              <a:rPr lang="en-US" sz="1400" dirty="0"/>
              <a:t>Single Room DVR Service…………..$14.95/month</a:t>
            </a:r>
          </a:p>
          <a:p>
            <a:r>
              <a:rPr lang="en-US" sz="1400" dirty="0"/>
              <a:t>Showtime….……………………………….$14.95/month</a:t>
            </a:r>
          </a:p>
          <a:p>
            <a:r>
              <a:rPr lang="en-US" sz="1400" b="1" dirty="0"/>
              <a:t>TOTAL……………………………………..$76.90/month</a:t>
            </a:r>
            <a:r>
              <a:rPr lang="en-US" sz="1000" b="1" dirty="0"/>
              <a:t> + Taxes and Fees</a:t>
            </a:r>
          </a:p>
          <a:p>
            <a:endParaRPr lang="en-US" sz="1000" b="1" dirty="0"/>
          </a:p>
          <a:p>
            <a:endParaRPr lang="en-US" sz="1000" b="1" dirty="0"/>
          </a:p>
          <a:p>
            <a:r>
              <a:rPr lang="en-US" sz="1400" b="1" dirty="0"/>
              <a:t>Internet Summary</a:t>
            </a:r>
          </a:p>
          <a:p>
            <a:r>
              <a:rPr lang="en-US" sz="1400" dirty="0"/>
              <a:t>100mbps……………………………….$49.99/month</a:t>
            </a:r>
          </a:p>
          <a:p>
            <a:r>
              <a:rPr lang="en-US" sz="1400" dirty="0"/>
              <a:t>Modem Rental……………………..$10/month</a:t>
            </a:r>
          </a:p>
          <a:p>
            <a:r>
              <a:rPr lang="en-US" sz="1400" dirty="0"/>
              <a:t>1 Additional </a:t>
            </a:r>
            <a:r>
              <a:rPr lang="en-US" sz="1400" dirty="0" err="1"/>
              <a:t>Eero</a:t>
            </a:r>
            <a:r>
              <a:rPr lang="en-US" sz="1400" dirty="0"/>
              <a:t>……………………$6/month</a:t>
            </a:r>
          </a:p>
          <a:p>
            <a:r>
              <a:rPr lang="en-US" sz="1400" b="1" dirty="0"/>
              <a:t>TOTAL……………………………….........$65.99/month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INSTALLATION FEE……………………..$Free</a:t>
            </a:r>
          </a:p>
          <a:p>
            <a:endParaRPr lang="en-US" sz="1400" dirty="0"/>
          </a:p>
          <a:p>
            <a:r>
              <a:rPr lang="en-US" sz="1600" b="1" dirty="0"/>
              <a:t>GRAND TOTAL: $142.89/month + Taxes and Fees</a:t>
            </a:r>
          </a:p>
          <a:p>
            <a:endParaRPr lang="en-US" sz="1400" b="1" dirty="0"/>
          </a:p>
          <a:p>
            <a:endParaRPr lang="en-US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F03808-3AB7-4A5A-B360-B9C5A41A7AE9}"/>
              </a:ext>
            </a:extLst>
          </p:cNvPr>
          <p:cNvSpPr txBox="1"/>
          <p:nvPr/>
        </p:nvSpPr>
        <p:spPr>
          <a:xfrm>
            <a:off x="1639304" y="3359943"/>
            <a:ext cx="402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Mediacom Internet Options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4A1080-EE8E-4EC4-AEF7-9EA30DA207BF}"/>
              </a:ext>
            </a:extLst>
          </p:cNvPr>
          <p:cNvCxnSpPr>
            <a:cxnSpLocks/>
          </p:cNvCxnSpPr>
          <p:nvPr/>
        </p:nvCxnSpPr>
        <p:spPr>
          <a:xfrm>
            <a:off x="991994" y="5305685"/>
            <a:ext cx="54622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C3D2844E-CE30-408C-857D-36ECE9798D1A}"/>
              </a:ext>
            </a:extLst>
          </p:cNvPr>
          <p:cNvSpPr/>
          <p:nvPr/>
        </p:nvSpPr>
        <p:spPr>
          <a:xfrm>
            <a:off x="3144827" y="5209293"/>
            <a:ext cx="220668" cy="19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2D0DB2-7358-4BB9-BA32-4969D381DBF0}"/>
              </a:ext>
            </a:extLst>
          </p:cNvPr>
          <p:cNvSpPr txBox="1"/>
          <p:nvPr/>
        </p:nvSpPr>
        <p:spPr>
          <a:xfrm>
            <a:off x="935907" y="4901524"/>
            <a:ext cx="6621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                  60mbps                      100mbps                        300mbps                        1000mbps  </a:t>
            </a:r>
          </a:p>
          <a:p>
            <a:r>
              <a:rPr lang="en-US" sz="1200" dirty="0"/>
              <a:t>                    </a:t>
            </a:r>
            <a:r>
              <a:rPr lang="en-US" sz="1000" dirty="0"/>
              <a:t> 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10DB7D-EB34-4396-B808-7974D821837E}"/>
              </a:ext>
            </a:extLst>
          </p:cNvPr>
          <p:cNvSpPr txBox="1"/>
          <p:nvPr/>
        </p:nvSpPr>
        <p:spPr>
          <a:xfrm>
            <a:off x="4145482" y="1775363"/>
            <a:ext cx="278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C15E06-0476-4A29-AD1E-951745DB6902}"/>
              </a:ext>
            </a:extLst>
          </p:cNvPr>
          <p:cNvSpPr txBox="1"/>
          <p:nvPr/>
        </p:nvSpPr>
        <p:spPr>
          <a:xfrm>
            <a:off x="500082" y="5952464"/>
            <a:ext cx="2617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Add Phone?         </a:t>
            </a:r>
            <a:r>
              <a:rPr lang="en-US" sz="1200" dirty="0"/>
              <a:t>0 YES       0 NO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4838354-B8EC-495E-8B6B-B0E65CC53BB1}"/>
              </a:ext>
            </a:extLst>
          </p:cNvPr>
          <p:cNvSpPr txBox="1"/>
          <p:nvPr/>
        </p:nvSpPr>
        <p:spPr>
          <a:xfrm>
            <a:off x="2318195" y="5961344"/>
            <a:ext cx="84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53B55B-4367-49CF-BC6E-8CB41456485B}"/>
              </a:ext>
            </a:extLst>
          </p:cNvPr>
          <p:cNvSpPr txBox="1"/>
          <p:nvPr/>
        </p:nvSpPr>
        <p:spPr>
          <a:xfrm>
            <a:off x="910963" y="3682902"/>
            <a:ext cx="5462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Modem Rental         0 Customer Owned</a:t>
            </a:r>
          </a:p>
          <a:p>
            <a:r>
              <a:rPr lang="en-US" sz="1200" dirty="0"/>
              <a:t>                                   0 </a:t>
            </a:r>
            <a:r>
              <a:rPr lang="en-US" sz="1200" dirty="0" err="1"/>
              <a:t>Wifi</a:t>
            </a:r>
            <a:r>
              <a:rPr lang="en-US" sz="1200" dirty="0"/>
              <a:t> Rental </a:t>
            </a:r>
            <a:r>
              <a:rPr lang="en-US" sz="1000" dirty="0"/>
              <a:t>(Includes 2 </a:t>
            </a:r>
            <a:r>
              <a:rPr lang="en-US" sz="1000" dirty="0" err="1"/>
              <a:t>Eero</a:t>
            </a:r>
            <a:r>
              <a:rPr lang="en-US" sz="1000" dirty="0"/>
              <a:t> Devices covering 4,000sq ft</a:t>
            </a:r>
            <a:r>
              <a:rPr lang="en-US" sz="1200" dirty="0"/>
              <a:t>)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                                           </a:t>
            </a:r>
            <a:r>
              <a:rPr lang="en-US" sz="1200" b="1" dirty="0"/>
              <a:t>Additional </a:t>
            </a:r>
            <a:r>
              <a:rPr lang="en-US" sz="1200" b="1" dirty="0" err="1"/>
              <a:t>Eero</a:t>
            </a:r>
            <a:r>
              <a:rPr lang="en-US" sz="1200" b="1" dirty="0"/>
              <a:t> Extenders</a:t>
            </a:r>
          </a:p>
          <a:p>
            <a:r>
              <a:rPr lang="en-US" sz="1200" dirty="0"/>
              <a:t>                                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A76450-C945-407E-88E2-82537DF2079A}"/>
              </a:ext>
            </a:extLst>
          </p:cNvPr>
          <p:cNvSpPr txBox="1"/>
          <p:nvPr/>
        </p:nvSpPr>
        <p:spPr>
          <a:xfrm>
            <a:off x="2122978" y="3873170"/>
            <a:ext cx="278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2062C07-C3E0-4DB3-B397-B190415A09B4}"/>
              </a:ext>
            </a:extLst>
          </p:cNvPr>
          <p:cNvSpPr txBox="1"/>
          <p:nvPr/>
        </p:nvSpPr>
        <p:spPr>
          <a:xfrm>
            <a:off x="2629008" y="6490855"/>
            <a:ext cx="3199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 Tech Installation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783AAB3-CF85-4CBE-B1C2-1589D1D5D2A5}"/>
              </a:ext>
            </a:extLst>
          </p:cNvPr>
          <p:cNvSpPr txBox="1"/>
          <p:nvPr/>
        </p:nvSpPr>
        <p:spPr>
          <a:xfrm>
            <a:off x="2629008" y="6490855"/>
            <a:ext cx="84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D4D934-1D4A-4D12-A45E-8BA35C0766AC}"/>
              </a:ext>
            </a:extLst>
          </p:cNvPr>
          <p:cNvSpPr txBox="1"/>
          <p:nvPr/>
        </p:nvSpPr>
        <p:spPr>
          <a:xfrm>
            <a:off x="-75779" y="5442383"/>
            <a:ext cx="6749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Upload Speed</a:t>
            </a:r>
            <a:r>
              <a:rPr lang="en-US" sz="1000" dirty="0"/>
              <a:t>:                                5mbps                                10mbps                                    30mbps                                  50mbps                     </a:t>
            </a:r>
          </a:p>
          <a:p>
            <a:r>
              <a:rPr lang="en-US" sz="1200" dirty="0"/>
              <a:t>Usage Allowance</a:t>
            </a:r>
            <a:r>
              <a:rPr lang="en-US" sz="1000" dirty="0"/>
              <a:t>:                         200GB                                1,000GB                                   2,000GB                                  6,000GB   </a:t>
            </a:r>
          </a:p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B9725E-582A-4F3A-B264-057B48BEB2BE}"/>
              </a:ext>
            </a:extLst>
          </p:cNvPr>
          <p:cNvSpPr txBox="1"/>
          <p:nvPr/>
        </p:nvSpPr>
        <p:spPr>
          <a:xfrm>
            <a:off x="344706" y="6335612"/>
            <a:ext cx="2498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/>
              <a:t>Installation Options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8B1B2D6-CD5B-436B-96AF-37CE8C0D74E6}"/>
              </a:ext>
            </a:extLst>
          </p:cNvPr>
          <p:cNvCxnSpPr>
            <a:cxnSpLocks/>
          </p:cNvCxnSpPr>
          <p:nvPr/>
        </p:nvCxnSpPr>
        <p:spPr>
          <a:xfrm>
            <a:off x="1877128" y="4884851"/>
            <a:ext cx="238625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DA10D30-F43A-4D08-B4E6-04F97F2D466A}"/>
              </a:ext>
            </a:extLst>
          </p:cNvPr>
          <p:cNvSpPr/>
          <p:nvPr/>
        </p:nvSpPr>
        <p:spPr>
          <a:xfrm>
            <a:off x="2262414" y="4692221"/>
            <a:ext cx="220668" cy="19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B9C387-DA33-48D8-AFDE-8341BB70E4E8}"/>
              </a:ext>
            </a:extLst>
          </p:cNvPr>
          <p:cNvSpPr txBox="1"/>
          <p:nvPr/>
        </p:nvSpPr>
        <p:spPr>
          <a:xfrm>
            <a:off x="1877128" y="4423186"/>
            <a:ext cx="421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0         1          2          3         4           5</a:t>
            </a:r>
          </a:p>
          <a:p>
            <a:r>
              <a:rPr lang="en-US" sz="1200" dirty="0"/>
              <a:t>                    </a:t>
            </a:r>
            <a:r>
              <a:rPr lang="en-US" sz="1000" dirty="0"/>
              <a:t> 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3BED97-BA42-4CBE-938D-016F0F30EF0C}"/>
              </a:ext>
            </a:extLst>
          </p:cNvPr>
          <p:cNvSpPr txBox="1"/>
          <p:nvPr/>
        </p:nvSpPr>
        <p:spPr>
          <a:xfrm>
            <a:off x="2462948" y="1798766"/>
            <a:ext cx="375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TiVo Single Room DVR Service</a:t>
            </a:r>
            <a:r>
              <a:rPr lang="en-US" sz="1000" dirty="0"/>
              <a:t>     0 YES ($14.95)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30514F-D3F0-41B0-BB6A-9BAC6C6E75A4}"/>
              </a:ext>
            </a:extLst>
          </p:cNvPr>
          <p:cNvSpPr txBox="1"/>
          <p:nvPr/>
        </p:nvSpPr>
        <p:spPr>
          <a:xfrm>
            <a:off x="2869857" y="2842965"/>
            <a:ext cx="278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3CCF4E-CA75-4758-997D-46BA61503CFD}"/>
              </a:ext>
            </a:extLst>
          </p:cNvPr>
          <p:cNvSpPr txBox="1"/>
          <p:nvPr/>
        </p:nvSpPr>
        <p:spPr>
          <a:xfrm>
            <a:off x="2420370" y="2031643"/>
            <a:ext cx="375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TiVo Multi Room DVR Service</a:t>
            </a:r>
            <a:r>
              <a:rPr lang="en-US" sz="1000" dirty="0"/>
              <a:t>     0 YES ($19.95)</a:t>
            </a:r>
          </a:p>
        </p:txBody>
      </p:sp>
    </p:spTree>
    <p:extLst>
      <p:ext uri="{BB962C8B-B14F-4D97-AF65-F5344CB8AC3E}">
        <p14:creationId xmlns:p14="http://schemas.microsoft.com/office/powerpoint/2010/main" val="2049349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38E8E9-7353-4AB9-A50B-B84CD74D1B01}"/>
              </a:ext>
            </a:extLst>
          </p:cNvPr>
          <p:cNvSpPr txBox="1"/>
          <p:nvPr/>
        </p:nvSpPr>
        <p:spPr>
          <a:xfrm>
            <a:off x="4816445" y="421292"/>
            <a:ext cx="3061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Hughes Net </a:t>
            </a:r>
            <a:endParaRPr lang="en-US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5605C8-DFB4-477A-931B-176F4A8B26A3}"/>
              </a:ext>
            </a:extLst>
          </p:cNvPr>
          <p:cNvSpPr txBox="1"/>
          <p:nvPr/>
        </p:nvSpPr>
        <p:spPr>
          <a:xfrm>
            <a:off x="8976968" y="1379984"/>
            <a:ext cx="202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Summary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2F470E-7E6F-42E1-8177-CA267B5BB584}"/>
              </a:ext>
            </a:extLst>
          </p:cNvPr>
          <p:cNvSpPr txBox="1"/>
          <p:nvPr/>
        </p:nvSpPr>
        <p:spPr>
          <a:xfrm>
            <a:off x="7142945" y="1680633"/>
            <a:ext cx="458724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b="1" dirty="0"/>
          </a:p>
          <a:p>
            <a:r>
              <a:rPr lang="en-US" sz="1400" b="1" dirty="0"/>
              <a:t>Internet Summary</a:t>
            </a:r>
          </a:p>
          <a:p>
            <a:r>
              <a:rPr lang="en-US" sz="1400" dirty="0"/>
              <a:t>20GB……………………………….$49.99/month</a:t>
            </a:r>
          </a:p>
          <a:p>
            <a:r>
              <a:rPr lang="en-US" sz="1400" dirty="0"/>
              <a:t>Modem Rental………………   $14.99/month</a:t>
            </a:r>
          </a:p>
          <a:p>
            <a:r>
              <a:rPr lang="en-US" sz="1400" b="1" dirty="0"/>
              <a:t>TOTAL……………………………….........$64.98/month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INSTALLATION FEE……………………..$199</a:t>
            </a:r>
          </a:p>
          <a:p>
            <a:endParaRPr lang="en-US" sz="1400" dirty="0"/>
          </a:p>
          <a:p>
            <a:r>
              <a:rPr lang="en-US" sz="1600" b="1" dirty="0"/>
              <a:t>GRAND TOTAL: $64.98/month + Taxes and Fees</a:t>
            </a:r>
          </a:p>
          <a:p>
            <a:endParaRPr lang="en-US" sz="1400" b="1" dirty="0"/>
          </a:p>
          <a:p>
            <a:endParaRPr lang="en-US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F03808-3AB7-4A5A-B360-B9C5A41A7AE9}"/>
              </a:ext>
            </a:extLst>
          </p:cNvPr>
          <p:cNvSpPr txBox="1"/>
          <p:nvPr/>
        </p:nvSpPr>
        <p:spPr>
          <a:xfrm>
            <a:off x="1057207" y="1014934"/>
            <a:ext cx="503334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Hughes Net Satellite Internet Options</a:t>
            </a:r>
          </a:p>
          <a:p>
            <a:r>
              <a:rPr lang="en-US" sz="1100" b="1" dirty="0"/>
              <a:t>              All packages are 25mbps down and 3mbps up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4A1080-EE8E-4EC4-AEF7-9EA30DA207BF}"/>
              </a:ext>
            </a:extLst>
          </p:cNvPr>
          <p:cNvCxnSpPr>
            <a:cxnSpLocks/>
          </p:cNvCxnSpPr>
          <p:nvPr/>
        </p:nvCxnSpPr>
        <p:spPr>
          <a:xfrm>
            <a:off x="860789" y="2705382"/>
            <a:ext cx="404035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C3D2844E-CE30-408C-857D-36ECE9798D1A}"/>
              </a:ext>
            </a:extLst>
          </p:cNvPr>
          <p:cNvSpPr/>
          <p:nvPr/>
        </p:nvSpPr>
        <p:spPr>
          <a:xfrm>
            <a:off x="2403478" y="2588580"/>
            <a:ext cx="220668" cy="19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2D0DB2-7358-4BB9-BA32-4969D381DBF0}"/>
              </a:ext>
            </a:extLst>
          </p:cNvPr>
          <p:cNvSpPr txBox="1"/>
          <p:nvPr/>
        </p:nvSpPr>
        <p:spPr>
          <a:xfrm>
            <a:off x="744210" y="2270944"/>
            <a:ext cx="4444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                     10GB                   20GB                30GB               50GB     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F0828A-C6D3-4A46-856D-4922B53CE606}"/>
              </a:ext>
            </a:extLst>
          </p:cNvPr>
          <p:cNvSpPr txBox="1"/>
          <p:nvPr/>
        </p:nvSpPr>
        <p:spPr>
          <a:xfrm>
            <a:off x="1974219" y="3001313"/>
            <a:ext cx="319932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Installation Options</a:t>
            </a:r>
          </a:p>
          <a:p>
            <a:r>
              <a:rPr lang="en-US" sz="1400" dirty="0"/>
              <a:t>0 Tech Installation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F4422E-56CD-4B61-B20E-107E2220905C}"/>
              </a:ext>
            </a:extLst>
          </p:cNvPr>
          <p:cNvSpPr txBox="1"/>
          <p:nvPr/>
        </p:nvSpPr>
        <p:spPr>
          <a:xfrm>
            <a:off x="1979930" y="3309089"/>
            <a:ext cx="84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8FD8D2-9C7A-42C5-9CEA-ABA31C1E7B81}"/>
              </a:ext>
            </a:extLst>
          </p:cNvPr>
          <p:cNvSpPr txBox="1"/>
          <p:nvPr/>
        </p:nvSpPr>
        <p:spPr>
          <a:xfrm>
            <a:off x="2827026" y="1642722"/>
            <a:ext cx="278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C5C14D-BB1D-448F-B71A-2B4683966A8D}"/>
              </a:ext>
            </a:extLst>
          </p:cNvPr>
          <p:cNvSpPr txBox="1"/>
          <p:nvPr/>
        </p:nvSpPr>
        <p:spPr>
          <a:xfrm>
            <a:off x="1602413" y="1628748"/>
            <a:ext cx="3382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Modem Rental         0 Yes   0 No</a:t>
            </a:r>
          </a:p>
          <a:p>
            <a:r>
              <a:rPr lang="en-US" sz="1200" dirty="0"/>
              <a:t>Purchase Modem    0 Yes  ($249.99 one-time fee)</a:t>
            </a:r>
          </a:p>
          <a:p>
            <a:r>
              <a:rPr lang="en-US" sz="1200" dirty="0"/>
              <a:t>                                 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161BFD7-0F6A-449A-9B6F-1964300DBDCF}"/>
              </a:ext>
            </a:extLst>
          </p:cNvPr>
          <p:cNvSpPr txBox="1">
            <a:spLocks/>
          </p:cNvSpPr>
          <p:nvPr/>
        </p:nvSpPr>
        <p:spPr>
          <a:xfrm>
            <a:off x="270933" y="76112"/>
            <a:ext cx="11785600" cy="50178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AT&amp;T |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Comcast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| Spectrum | Metronet | Frontier | DirecTV | i3 Broadband | WOW | Mediacom | </a:t>
            </a:r>
            <a:r>
              <a:rPr lang="en-US" b="1" dirty="0">
                <a:solidFill>
                  <a:srgbClr val="00B0F0"/>
                </a:solidFill>
              </a:rPr>
              <a:t>Hughes Net </a:t>
            </a:r>
            <a:r>
              <a:rPr lang="en-US" dirty="0"/>
              <a:t>| Century Link | RCN</a:t>
            </a:r>
          </a:p>
        </p:txBody>
      </p:sp>
    </p:spTree>
    <p:extLst>
      <p:ext uri="{BB962C8B-B14F-4D97-AF65-F5344CB8AC3E}">
        <p14:creationId xmlns:p14="http://schemas.microsoft.com/office/powerpoint/2010/main" val="2966216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38E8E9-7353-4AB9-A50B-B84CD74D1B01}"/>
              </a:ext>
            </a:extLst>
          </p:cNvPr>
          <p:cNvSpPr txBox="1"/>
          <p:nvPr/>
        </p:nvSpPr>
        <p:spPr>
          <a:xfrm>
            <a:off x="4816445" y="421292"/>
            <a:ext cx="3061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Century Link</a:t>
            </a:r>
            <a:endParaRPr lang="en-US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5605C8-DFB4-477A-931B-176F4A8B26A3}"/>
              </a:ext>
            </a:extLst>
          </p:cNvPr>
          <p:cNvSpPr txBox="1"/>
          <p:nvPr/>
        </p:nvSpPr>
        <p:spPr>
          <a:xfrm>
            <a:off x="8976968" y="1379984"/>
            <a:ext cx="202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Summary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2F470E-7E6F-42E1-8177-CA267B5BB584}"/>
              </a:ext>
            </a:extLst>
          </p:cNvPr>
          <p:cNvSpPr txBox="1"/>
          <p:nvPr/>
        </p:nvSpPr>
        <p:spPr>
          <a:xfrm>
            <a:off x="7142945" y="1680633"/>
            <a:ext cx="458724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b="1" dirty="0"/>
          </a:p>
          <a:p>
            <a:r>
              <a:rPr lang="en-US" sz="1400" b="1" dirty="0"/>
              <a:t>Internet Summary</a:t>
            </a:r>
          </a:p>
          <a:p>
            <a:r>
              <a:rPr lang="en-US" sz="1400" dirty="0"/>
              <a:t>20GB……………………………….$49.99/month</a:t>
            </a:r>
          </a:p>
          <a:p>
            <a:r>
              <a:rPr lang="en-US" sz="1400" dirty="0"/>
              <a:t>Modem Rental………………   $15/month</a:t>
            </a:r>
          </a:p>
          <a:p>
            <a:r>
              <a:rPr lang="en-US" sz="1400" b="1" dirty="0"/>
              <a:t>TOTAL……………………………….........$64.98/month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INSTALLATION FEE……………………..$150</a:t>
            </a:r>
          </a:p>
          <a:p>
            <a:endParaRPr lang="en-US" sz="1400" dirty="0"/>
          </a:p>
          <a:p>
            <a:r>
              <a:rPr lang="en-US" sz="1600" b="1" dirty="0"/>
              <a:t>GRAND TOTAL: $64.98/month + Taxes and Fees</a:t>
            </a:r>
          </a:p>
          <a:p>
            <a:endParaRPr lang="en-US" sz="1400" b="1" dirty="0"/>
          </a:p>
          <a:p>
            <a:endParaRPr lang="en-US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F03808-3AB7-4A5A-B360-B9C5A41A7AE9}"/>
              </a:ext>
            </a:extLst>
          </p:cNvPr>
          <p:cNvSpPr txBox="1"/>
          <p:nvPr/>
        </p:nvSpPr>
        <p:spPr>
          <a:xfrm>
            <a:off x="1030612" y="1174790"/>
            <a:ext cx="503334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Century Link Internet Options</a:t>
            </a:r>
          </a:p>
          <a:p>
            <a:r>
              <a:rPr lang="en-US" sz="1100" b="1" dirty="0"/>
              <a:t>             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4A1080-EE8E-4EC4-AEF7-9EA30DA207BF}"/>
              </a:ext>
            </a:extLst>
          </p:cNvPr>
          <p:cNvCxnSpPr>
            <a:cxnSpLocks/>
          </p:cNvCxnSpPr>
          <p:nvPr/>
        </p:nvCxnSpPr>
        <p:spPr>
          <a:xfrm>
            <a:off x="860789" y="2705382"/>
            <a:ext cx="404035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C3D2844E-CE30-408C-857D-36ECE9798D1A}"/>
              </a:ext>
            </a:extLst>
          </p:cNvPr>
          <p:cNvSpPr/>
          <p:nvPr/>
        </p:nvSpPr>
        <p:spPr>
          <a:xfrm>
            <a:off x="2606358" y="2606344"/>
            <a:ext cx="220668" cy="19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2D0DB2-7358-4BB9-BA32-4969D381DBF0}"/>
              </a:ext>
            </a:extLst>
          </p:cNvPr>
          <p:cNvSpPr txBox="1"/>
          <p:nvPr/>
        </p:nvSpPr>
        <p:spPr>
          <a:xfrm>
            <a:off x="744210" y="2270944"/>
            <a:ext cx="4444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                     30mbps                   100mbps                             940mbps   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F0828A-C6D3-4A46-856D-4922B53CE606}"/>
              </a:ext>
            </a:extLst>
          </p:cNvPr>
          <p:cNvSpPr txBox="1"/>
          <p:nvPr/>
        </p:nvSpPr>
        <p:spPr>
          <a:xfrm>
            <a:off x="1974219" y="3001313"/>
            <a:ext cx="319932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Installation Options</a:t>
            </a:r>
          </a:p>
          <a:p>
            <a:r>
              <a:rPr lang="en-US" sz="1400" dirty="0"/>
              <a:t>0 Tech Installation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F4422E-56CD-4B61-B20E-107E2220905C}"/>
              </a:ext>
            </a:extLst>
          </p:cNvPr>
          <p:cNvSpPr txBox="1"/>
          <p:nvPr/>
        </p:nvSpPr>
        <p:spPr>
          <a:xfrm>
            <a:off x="1979930" y="3309089"/>
            <a:ext cx="84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8FD8D2-9C7A-42C5-9CEA-ABA31C1E7B81}"/>
              </a:ext>
            </a:extLst>
          </p:cNvPr>
          <p:cNvSpPr txBox="1"/>
          <p:nvPr/>
        </p:nvSpPr>
        <p:spPr>
          <a:xfrm>
            <a:off x="2827026" y="1642722"/>
            <a:ext cx="278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C5C14D-BB1D-448F-B71A-2B4683966A8D}"/>
              </a:ext>
            </a:extLst>
          </p:cNvPr>
          <p:cNvSpPr txBox="1"/>
          <p:nvPr/>
        </p:nvSpPr>
        <p:spPr>
          <a:xfrm>
            <a:off x="1602413" y="1628748"/>
            <a:ext cx="3382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Modem Rental         0 Yes   0 No</a:t>
            </a:r>
          </a:p>
          <a:p>
            <a:r>
              <a:rPr lang="en-US" sz="1200" dirty="0"/>
              <a:t>                                 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161BFD7-0F6A-449A-9B6F-1964300DBDCF}"/>
              </a:ext>
            </a:extLst>
          </p:cNvPr>
          <p:cNvSpPr txBox="1">
            <a:spLocks/>
          </p:cNvSpPr>
          <p:nvPr/>
        </p:nvSpPr>
        <p:spPr>
          <a:xfrm>
            <a:off x="0" y="76112"/>
            <a:ext cx="12056533" cy="50178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AT&amp;T |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Comcast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| Spectrum | Metronet | Frontier | DirecTV | i3 Broadband | WOW | Mediacom | Hughes Net | </a:t>
            </a:r>
            <a:r>
              <a:rPr lang="en-US" b="1" dirty="0">
                <a:solidFill>
                  <a:srgbClr val="00B0F0"/>
                </a:solidFill>
              </a:rPr>
              <a:t>Century Link </a:t>
            </a:r>
            <a:r>
              <a:rPr lang="en-US" dirty="0"/>
              <a:t>| RCN</a:t>
            </a:r>
          </a:p>
        </p:txBody>
      </p:sp>
    </p:spTree>
    <p:extLst>
      <p:ext uri="{BB962C8B-B14F-4D97-AF65-F5344CB8AC3E}">
        <p14:creationId xmlns:p14="http://schemas.microsoft.com/office/powerpoint/2010/main" val="3380503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1718</Words>
  <Application>Microsoft Office PowerPoint</Application>
  <PresentationFormat>Widescreen</PresentationFormat>
  <Paragraphs>429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Johnathon Raley</dc:creator>
  <cp:lastModifiedBy>Johnathon Raley</cp:lastModifiedBy>
  <cp:revision>1</cp:revision>
  <dcterms:created xsi:type="dcterms:W3CDTF">2021-05-25T23:56:00Z</dcterms:created>
  <dcterms:modified xsi:type="dcterms:W3CDTF">2021-06-17T16:43:18Z</dcterms:modified>
</cp:coreProperties>
</file>