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5521-EF7E-656F-A376-A8C7A0705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A0336-9D3B-9E99-727C-87D72785E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AB1B-38B8-2015-3306-454BBC59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AFB7-D12A-4954-87AD-D7AB152942E1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A8564-758E-AA17-0683-0E027B57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2477-B242-F558-8244-921E99DC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8401-EA6E-4F67-8600-50E4B971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6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1BC5-5963-F55D-13DB-2CF8B6CF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21A85-385C-B772-777C-B21F0473D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957B7-742C-7742-E564-13B29FFE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AFB7-D12A-4954-87AD-D7AB152942E1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4A09F-9EEA-422B-8AD2-3BF8E12F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481F6-B966-F00C-44D0-6493DE2F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8401-EA6E-4F67-8600-50E4B971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5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BA9C5-6024-D33A-CB5E-B2F03016F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7EB10-1B0C-8324-9DC8-EC8F7E35F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36199-858C-B364-24A4-2D1DA3FD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AFB7-D12A-4954-87AD-D7AB152942E1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A82E1-A9F6-B579-5930-334FC826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C2B9-A947-B906-37D9-C346DF60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8401-EA6E-4F67-8600-50E4B971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1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04FB-A16F-9575-4CFE-6114E500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7754-AFA5-2952-C53D-0FF2A8CCE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56AC8-3444-D35C-BB5A-369895CC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AFB7-D12A-4954-87AD-D7AB152942E1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B8725-7A99-C315-C271-24F93459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3E713-8A53-762D-2BDA-2D93F46A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8401-EA6E-4F67-8600-50E4B971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64A3-50A6-FC6F-4D1C-EEDD376FA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651D-FE29-8E9F-06F1-E8B6FABB4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0F691-BE93-B063-E0FF-BA09A887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AFB7-D12A-4954-87AD-D7AB152942E1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DE608-F203-6CCE-2BFD-4E02FDD2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D6B5F-3F77-CEAE-295D-4156F8B0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8401-EA6E-4F67-8600-50E4B971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BAB5-8873-006A-A2F0-82965C26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CF78-51A0-0231-DCED-855D67B23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CEC2E-020C-1306-9B48-DBBE44F13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93FD4-C48E-68F0-87D1-18A6ABA7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AFB7-D12A-4954-87AD-D7AB152942E1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8841D-8B7E-FE78-23FE-A4194D4D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319BC-5441-D4F6-84BA-7A819C10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8401-EA6E-4F67-8600-50E4B971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5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A0BF-53BF-B987-6625-26F52689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94DC7-FBEB-AC47-E9A4-F55CEC785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B529B-C668-4F20-BBD5-C42D4214B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568F5-F5E3-8AF8-4147-D0EDAA9C0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F2264-5D6E-7308-8CCB-809EC845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309E7-78AD-B7D6-5A27-5E7F77E2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AFB7-D12A-4954-87AD-D7AB152942E1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6988B2-8F09-8390-67FA-046A7D05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8D5EB-8704-D0C3-BA32-919318F8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8401-EA6E-4F67-8600-50E4B971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9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E54C-BD9E-BCA4-97D6-4F883B38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85495-9706-940D-0041-7ABD333E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AFB7-D12A-4954-87AD-D7AB152942E1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7AC9F-B710-FAD1-FFB2-0A5B9C69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E5B1E-8277-A6D6-0229-DD67BF27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8401-EA6E-4F67-8600-50E4B971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8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3D81C-FDD2-B72A-33C5-EFCC2F5D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AFB7-D12A-4954-87AD-D7AB152942E1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8F219-133F-5077-AF2C-6D5D1169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E829F-0326-5355-A1BD-11822643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8401-EA6E-4F67-8600-50E4B971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1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70EE-116D-AB60-1104-319FEA05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32747-1F6D-2802-9EC3-4899FE94F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EA2F4-140A-7A23-DE3E-07217BBFE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CFD6E-B4AC-F202-4A06-B3CF87A5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AFB7-D12A-4954-87AD-D7AB152942E1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40A22-9B71-9541-C0A7-16421C94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D8D65-3D79-143E-E91B-A81D3D9A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8401-EA6E-4F67-8600-50E4B971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0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B65D3-CAA3-E386-9D51-5005E42D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7B6C5-3AB0-0DE5-4CE6-8A167E706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920A3-9995-7DFE-04D6-ECF7ED225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1533E-DF2C-6E33-BDA0-B40329FD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AFB7-D12A-4954-87AD-D7AB152942E1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DAC25-179F-0DEA-6B78-5B8A23C2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97E2C-1D0D-64D2-712E-93A353D5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8401-EA6E-4F67-8600-50E4B971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5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62D5F-0458-2C10-DA68-FABA30F6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143FD-21CB-6780-C4EB-EB63FB63C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CD778-8908-F544-052C-9283D958C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1AFB7-D12A-4954-87AD-D7AB152942E1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A02F1-29E3-F88A-8441-01367785C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DAEF4-03F8-8149-CFD3-F4E937584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68401-EA6E-4F67-8600-50E4B971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9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63E1-65C8-BF20-941D-B75FF6867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financial dashboards with Python</a:t>
            </a:r>
          </a:p>
        </p:txBody>
      </p:sp>
    </p:spTree>
    <p:extLst>
      <p:ext uri="{BB962C8B-B14F-4D97-AF65-F5344CB8AC3E}">
        <p14:creationId xmlns:p14="http://schemas.microsoft.com/office/powerpoint/2010/main" val="29100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905B-3D28-9AD3-3C22-E39177F6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B897B-8EAE-3CE7-3FDA-A4A720CD4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To explore python and use it to build a financial dashboard. </a:t>
            </a:r>
          </a:p>
        </p:txBody>
      </p:sp>
    </p:spTree>
    <p:extLst>
      <p:ext uri="{BB962C8B-B14F-4D97-AF65-F5344CB8AC3E}">
        <p14:creationId xmlns:p14="http://schemas.microsoft.com/office/powerpoint/2010/main" val="344357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3F67-CABE-B3FE-8031-F889EC9B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be performed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19764-925E-16B0-7CDF-F6A67E64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 from excel (DONE)</a:t>
            </a:r>
          </a:p>
          <a:p>
            <a:pPr lvl="1"/>
            <a:r>
              <a:rPr lang="en-US" strike="sngStrike" dirty="0"/>
              <a:t>Will also explore importing data from a database</a:t>
            </a:r>
          </a:p>
          <a:p>
            <a:r>
              <a:rPr lang="en-US" dirty="0"/>
              <a:t>Transform, clean and join data (DONE)</a:t>
            </a:r>
          </a:p>
          <a:p>
            <a:r>
              <a:rPr lang="en-US" dirty="0"/>
              <a:t>Store transformed data in another excel file (DONE)</a:t>
            </a:r>
          </a:p>
          <a:p>
            <a:r>
              <a:rPr lang="en-US" dirty="0"/>
              <a:t>Visualize data as per the requirements of users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7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2CAE-D237-9185-8161-25784C85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Python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B2A6-3B8A-C9DB-5D09-7AEC7D3BF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VS Code</a:t>
            </a:r>
          </a:p>
          <a:p>
            <a:r>
              <a:rPr lang="en-US" dirty="0"/>
              <a:t>Download and install Python </a:t>
            </a:r>
          </a:p>
          <a:p>
            <a:r>
              <a:rPr lang="en-US" dirty="0"/>
              <a:t>Install Python extension on VS Code </a:t>
            </a:r>
          </a:p>
          <a:p>
            <a:r>
              <a:rPr lang="en-US" dirty="0"/>
              <a:t>Optional: Install GitHub Copilot on VS Code</a:t>
            </a:r>
          </a:p>
          <a:p>
            <a:r>
              <a:rPr lang="en-US" dirty="0"/>
              <a:t>Create new file for our python code. </a:t>
            </a:r>
          </a:p>
          <a:p>
            <a:r>
              <a:rPr lang="en-US" dirty="0"/>
              <a:t>Write a hello world print program.  </a:t>
            </a:r>
          </a:p>
          <a:p>
            <a:r>
              <a:rPr lang="en-US" dirty="0"/>
              <a:t>Run the python code in terminal.  </a:t>
            </a:r>
          </a:p>
          <a:p>
            <a:r>
              <a:rPr lang="en-US" dirty="0"/>
              <a:t>Create new python environment and activate 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8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1A2B-C502-5C89-68B7-B23E9C66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EDBCC-DBAD-D1AE-1655-A6D0701A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pre-defined code written by the python community that allow other developers to perform some complex task using python. </a:t>
            </a:r>
          </a:p>
          <a:p>
            <a:r>
              <a:rPr lang="en-US" dirty="0"/>
              <a:t>Library, package are similar. </a:t>
            </a:r>
          </a:p>
        </p:txBody>
      </p:sp>
    </p:spTree>
    <p:extLst>
      <p:ext uri="{BB962C8B-B14F-4D97-AF65-F5344CB8AC3E}">
        <p14:creationId xmlns:p14="http://schemas.microsoft.com/office/powerpoint/2010/main" val="237875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3A3BA-EF7C-18B5-CF20-5EE6B219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data to a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30E7C-D972-65EB-4BC7-D806C03CA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an income statement </a:t>
            </a:r>
            <a:r>
              <a:rPr lang="en-US" dirty="0" err="1"/>
              <a:t>df</a:t>
            </a:r>
            <a:endParaRPr lang="en-US" dirty="0"/>
          </a:p>
          <a:p>
            <a:r>
              <a:rPr lang="en-US" dirty="0"/>
              <a:t>Display on a dashboard </a:t>
            </a:r>
          </a:p>
          <a:p>
            <a:r>
              <a:rPr lang="en-US" dirty="0"/>
              <a:t>Calculate KPI or ratios </a:t>
            </a:r>
          </a:p>
          <a:p>
            <a:r>
              <a:rPr lang="en-US" dirty="0"/>
              <a:t>Display using a chart on dashboard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2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175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Building financial dashboards with Python</vt:lpstr>
      <vt:lpstr>Objective</vt:lpstr>
      <vt:lpstr>Steps to be performed</vt:lpstr>
      <vt:lpstr>Setting up Python Environment</vt:lpstr>
      <vt:lpstr>Python Libraries</vt:lpstr>
      <vt:lpstr>Visualize data to a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financial dashboards with Python</dc:title>
  <dc:creator>Azfar Ali</dc:creator>
  <cp:lastModifiedBy>Azfar Ali</cp:lastModifiedBy>
  <cp:revision>2</cp:revision>
  <dcterms:created xsi:type="dcterms:W3CDTF">2022-10-10T16:46:37Z</dcterms:created>
  <dcterms:modified xsi:type="dcterms:W3CDTF">2022-10-11T09:51:14Z</dcterms:modified>
</cp:coreProperties>
</file>