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5" r:id="rId8"/>
    <p:sldId id="263" r:id="rId9"/>
    <p:sldId id="257" r:id="rId10"/>
    <p:sldId id="264" r:id="rId11"/>
    <p:sldId id="270" r:id="rId12"/>
    <p:sldId id="268" r:id="rId13"/>
    <p:sldId id="269" r:id="rId14"/>
    <p:sldId id="267" r:id="rId15"/>
    <p:sldId id="272" r:id="rId16"/>
    <p:sldId id="271" r:id="rId17"/>
    <p:sldId id="274" r:id="rId18"/>
    <p:sldId id="273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7044F-42FC-34C9-4929-4364C3EF9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A4718-510A-782A-9B6E-C3576B7E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14E0F-C492-2BA3-665F-C1E3565C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A159-3127-4D75-AEE8-D5F0D31ECF6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532A9-CC3F-5651-B0A3-1309C4FA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BCE38-F7B9-FF9A-0AFF-6CA748E1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A31-CABF-47DF-94AD-FF87D4C35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7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F2C21-D557-736F-D9C9-53840AE0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D07F4A-6C28-E43C-9125-D188C5EFF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4865E-0FAB-3F60-D838-E5ADDBBE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A159-3127-4D75-AEE8-D5F0D31ECF6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B27E3-6E67-A2CC-6FDD-520659DC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1B0EE-AC50-1791-7AB0-3B77F247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A31-CABF-47DF-94AD-FF87D4C35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4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9529B9-C5A6-128A-2514-A93C42F06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0162E-C869-C054-15BD-2EC3F1C48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B7BE6-B101-29AF-E3DC-9D0BFD31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A159-3127-4D75-AEE8-D5F0D31ECF6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57BC5-0899-1A7E-6007-3AD49EB7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20368-687A-C045-B278-57B4490D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A31-CABF-47DF-94AD-FF87D4C35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FBDB2-162C-7E63-1A35-7CAFDF9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E9CFE-54AD-F519-5567-498CBB77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44802-6727-A04D-F192-44B8C5C2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A159-3127-4D75-AEE8-D5F0D31ECF6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6B184-5FE7-5307-4ED7-8F42909C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4436A-91DA-E799-9BC9-2CE7FE5C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A31-CABF-47DF-94AD-FF87D4C35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4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77024-244D-72FF-6AD5-A60AF800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D78CB-AC46-152E-4A0B-E32E87C69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7B969-FEA2-2EF2-DBD9-91962D97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A159-3127-4D75-AEE8-D5F0D31ECF6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9F96F-B2B6-9227-3E94-1C7EC0CF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AE814-A6AA-51A5-F96F-7DF35E14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A31-CABF-47DF-94AD-FF87D4C35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8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A6864-0608-270E-AAE7-3CBD7A6C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B77E2-EBEB-AA57-BB4C-781E0967F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D07571-86BF-90B4-E47C-C20717135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E76EF2-52A6-0643-7B5E-27DE96CA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A159-3127-4D75-AEE8-D5F0D31ECF6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45252-BA4B-4EE6-B7D1-286C12B9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25796-6D24-D381-4092-5A5AD020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A31-CABF-47DF-94AD-FF87D4C35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3763D-22B1-73B1-A549-C1814620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37C13-FABB-4A83-9171-338008A0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2E5839-4627-9AC1-4C2A-8FB2426E6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7BBCC-61D2-8503-20E7-943CD1A05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E725FD-AF94-5660-1998-7D0B32397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79CB7-395D-1E7F-4D8B-C817E2CA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A159-3127-4D75-AEE8-D5F0D31ECF6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F985F7-4D77-44F1-881A-B2BBCD8F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29B7FC-5D14-E61E-DAFB-2F68C3B7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A31-CABF-47DF-94AD-FF87D4C35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1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9747D-5204-7DF6-433C-2B275B3E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549273-7CC7-281E-2476-75EBBCEB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A159-3127-4D75-AEE8-D5F0D31ECF6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159EC5-71A0-10F9-5FB3-96AE6A65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0C597-9839-C734-54C5-A04AA6D0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A31-CABF-47DF-94AD-FF87D4C35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17D57-0741-0948-E5F3-BE1AF129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A159-3127-4D75-AEE8-D5F0D31ECF6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211F6-33B0-0B2A-C604-04C3693C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8281D4-0640-18DB-0E56-86ADED9D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A31-CABF-47DF-94AD-FF87D4C35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1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BF32C-9AAA-C3AF-991C-9E8A3F66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C9BFE-2D88-07DD-D7AD-8FF731CD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4CD9B-D4F1-8838-8F4E-5B20D15E9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B18CE-750F-14AC-CCDC-CA232632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A159-3127-4D75-AEE8-D5F0D31ECF6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924F6-E06E-2DE2-AA98-D914C6DD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F2122-B84A-6AF7-B880-9A5F2F0A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A31-CABF-47DF-94AD-FF87D4C35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0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DD30A-50E6-081F-8877-870B4B7F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EDA281-DC08-9E6D-EDA6-4EBF0D001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38353-4E07-4228-6180-AC1D26D8F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4BEB0-C83A-7E57-F223-8697510A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A159-3127-4D75-AEE8-D5F0D31ECF6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A7B5A0-B909-6D9F-CCF0-42ADDCD3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12EDA-7A01-8040-AEA3-1F37963C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A31-CABF-47DF-94AD-FF87D4C35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7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C68689-D286-347E-86ED-E39AB944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53D834-9A19-E6AD-4045-4C3771CB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1EC0C-48DF-9914-7EE5-8AC3578F7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A159-3127-4D75-AEE8-D5F0D31ECF6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DD7BA-1D98-D3B9-B6D3-2B3940C1C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94E81-20AF-0502-DDE7-8D72A499E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81A31-CABF-47DF-94AD-FF87D4C35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9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3D2A7-9BA1-87CA-B0BE-E5BDC2926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12000"/>
              <a:t>M.A.S</a:t>
            </a:r>
            <a:endParaRPr lang="ko-KR" altLang="en-US" sz="1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7EBF5-710A-D3D0-FE0F-9018A8745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Monsters</a:t>
            </a:r>
          </a:p>
          <a:p>
            <a:r>
              <a:rPr lang="en-US" altLang="ko-KR"/>
              <a:t>and</a:t>
            </a:r>
          </a:p>
          <a:p>
            <a:r>
              <a:rPr lang="en-US" altLang="ko-KR"/>
              <a:t>Survivor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32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344A-620B-46F3-872B-22861002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일차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3F95F-21C3-84DD-6288-933D4D71E7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ko-KR" altLang="en-US" dirty="0" err="1"/>
              <a:t>몹</a:t>
            </a:r>
            <a:endParaRPr lang="en-US" altLang="ko-KR" dirty="0"/>
          </a:p>
          <a:p>
            <a:r>
              <a:rPr lang="ko-KR" altLang="en-US" dirty="0"/>
              <a:t>적당한 체력에 약간 느린 이속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95DC2F-A797-71D4-6C48-78F1DC7846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빠른 이속</a:t>
            </a:r>
            <a:r>
              <a:rPr lang="en-US" altLang="ko-KR" dirty="0"/>
              <a:t>,</a:t>
            </a:r>
            <a:r>
              <a:rPr lang="ko-KR" altLang="en-US" dirty="0"/>
              <a:t> 작은 체구 </a:t>
            </a:r>
            <a:endParaRPr lang="en-US" altLang="ko-KR" dirty="0"/>
          </a:p>
          <a:p>
            <a:r>
              <a:rPr lang="ko-KR" altLang="en-US" dirty="0"/>
              <a:t>다만 낮은 체력</a:t>
            </a:r>
          </a:p>
        </p:txBody>
      </p:sp>
    </p:spTree>
    <p:extLst>
      <p:ext uri="{BB962C8B-B14F-4D97-AF65-F5344CB8AC3E}">
        <p14:creationId xmlns:p14="http://schemas.microsoft.com/office/powerpoint/2010/main" val="28247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344A-620B-46F3-872B-22861002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일차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3F95F-21C3-84DD-6288-933D4D71E7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조금 더 빠른 이속</a:t>
            </a:r>
            <a:endParaRPr lang="en-US" altLang="ko-KR" dirty="0"/>
          </a:p>
          <a:p>
            <a:r>
              <a:rPr lang="ko-KR" altLang="en-US" dirty="0"/>
              <a:t>두배 이상 많은 체력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95DC2F-A797-71D4-6C48-78F1DC7846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더 많은 체력</a:t>
            </a:r>
            <a:endParaRPr lang="en-US" altLang="ko-KR" dirty="0"/>
          </a:p>
          <a:p>
            <a:r>
              <a:rPr lang="ko-KR" altLang="en-US" dirty="0"/>
              <a:t>훨씬 빠른 이속</a:t>
            </a:r>
          </a:p>
        </p:txBody>
      </p:sp>
    </p:spTree>
    <p:extLst>
      <p:ext uri="{BB962C8B-B14F-4D97-AF65-F5344CB8AC3E}">
        <p14:creationId xmlns:p14="http://schemas.microsoft.com/office/powerpoint/2010/main" val="287934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344A-620B-46F3-872B-22861002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3F95F-21C3-84DD-6288-933D4D71E7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일정 시간마다 점프해서 접근</a:t>
            </a:r>
            <a:endParaRPr lang="en-US" altLang="ko-KR" dirty="0"/>
          </a:p>
          <a:p>
            <a:r>
              <a:rPr lang="ko-KR" altLang="en-US" dirty="0"/>
              <a:t>큰 체구와 긴 </a:t>
            </a:r>
            <a:r>
              <a:rPr lang="ko-KR" altLang="en-US" dirty="0" err="1"/>
              <a:t>선딜로</a:t>
            </a:r>
            <a:r>
              <a:rPr lang="ko-KR" altLang="en-US" dirty="0"/>
              <a:t> 대처가능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95DC2F-A797-71D4-6C48-78F1DC7846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일정 시간마다 돌진하여 접근</a:t>
            </a:r>
            <a:endParaRPr lang="en-US" altLang="ko-KR" dirty="0"/>
          </a:p>
          <a:p>
            <a:r>
              <a:rPr lang="ko-KR" altLang="en-US" dirty="0"/>
              <a:t>작고 빨라 </a:t>
            </a:r>
            <a:r>
              <a:rPr lang="ko-KR" altLang="en-US" dirty="0" err="1"/>
              <a:t>사플과</a:t>
            </a:r>
            <a:r>
              <a:rPr lang="ko-KR" altLang="en-US" dirty="0"/>
              <a:t> 회피로 대응</a:t>
            </a:r>
          </a:p>
        </p:txBody>
      </p:sp>
    </p:spTree>
    <p:extLst>
      <p:ext uri="{BB962C8B-B14F-4D97-AF65-F5344CB8AC3E}">
        <p14:creationId xmlns:p14="http://schemas.microsoft.com/office/powerpoint/2010/main" val="138213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344A-620B-46F3-872B-22861002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이상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3F95F-21C3-84DD-6288-933D4D71E7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유저보다 빠른 이속으로 접근</a:t>
            </a:r>
            <a:endParaRPr lang="en-US" altLang="ko-KR" dirty="0"/>
          </a:p>
          <a:p>
            <a:r>
              <a:rPr lang="ko-KR" altLang="en-US" dirty="0" err="1"/>
              <a:t>처치시</a:t>
            </a:r>
            <a:r>
              <a:rPr lang="ko-KR" altLang="en-US" dirty="0"/>
              <a:t> 잠시 뒤 자폭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95DC2F-A797-71D4-6C48-78F1DC7846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느리지만 아주 많은 체력</a:t>
            </a:r>
            <a:endParaRPr lang="en-US" altLang="ko-KR" dirty="0"/>
          </a:p>
          <a:p>
            <a:r>
              <a:rPr lang="ko-KR" altLang="en-US" dirty="0" err="1"/>
              <a:t>처치시</a:t>
            </a:r>
            <a:r>
              <a:rPr lang="ko-KR" altLang="en-US" dirty="0"/>
              <a:t> 훨씬 더 큰 폭발</a:t>
            </a:r>
          </a:p>
        </p:txBody>
      </p:sp>
    </p:spTree>
    <p:extLst>
      <p:ext uri="{BB962C8B-B14F-4D97-AF65-F5344CB8AC3E}">
        <p14:creationId xmlns:p14="http://schemas.microsoft.com/office/powerpoint/2010/main" val="360779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57430-3A73-69B1-3D45-7DC1A9F2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AC891-879A-4B12-5D2A-B0D621E4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냉기 마법을 다루는 드래곤</a:t>
            </a:r>
            <a:endParaRPr lang="en-US" altLang="ko-KR" dirty="0"/>
          </a:p>
          <a:p>
            <a:r>
              <a:rPr lang="ko-KR" altLang="en-US" dirty="0"/>
              <a:t>일반 공격에 데미지를 별로 받지 않음</a:t>
            </a:r>
            <a:endParaRPr lang="en-US" altLang="ko-KR" dirty="0"/>
          </a:p>
          <a:p>
            <a:r>
              <a:rPr lang="ko-KR" altLang="en-US" dirty="0"/>
              <a:t>화염에 약해서 유저의 스킬이나 </a:t>
            </a:r>
            <a:r>
              <a:rPr lang="ko-KR" altLang="en-US" dirty="0" err="1"/>
              <a:t>자폭몹의</a:t>
            </a:r>
            <a:r>
              <a:rPr lang="ko-KR" altLang="en-US" dirty="0"/>
              <a:t> 폭발로 공략</a:t>
            </a:r>
          </a:p>
        </p:txBody>
      </p:sp>
    </p:spTree>
    <p:extLst>
      <p:ext uri="{BB962C8B-B14F-4D97-AF65-F5344CB8AC3E}">
        <p14:creationId xmlns:p14="http://schemas.microsoft.com/office/powerpoint/2010/main" val="80277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DA811-AD8B-660A-3897-D6990FDF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보너스몹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61FC1-F5FC-B830-9EBE-EA5C6BE6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유저가 무사히 하루를 넘길 경우 소환됨</a:t>
            </a:r>
            <a:endParaRPr lang="en-US" altLang="ko-KR" dirty="0"/>
          </a:p>
          <a:p>
            <a:r>
              <a:rPr lang="ko-KR" altLang="en-US" dirty="0"/>
              <a:t>크기가 매우 작아 발견하기 어려우며 다가가면 </a:t>
            </a:r>
            <a:r>
              <a:rPr lang="ko-KR" altLang="en-US" dirty="0" err="1"/>
              <a:t>도망감</a:t>
            </a:r>
            <a:endParaRPr lang="en-US" altLang="ko-KR" dirty="0"/>
          </a:p>
          <a:p>
            <a:r>
              <a:rPr lang="ko-KR" altLang="en-US" dirty="0"/>
              <a:t>어떤 공격이건 </a:t>
            </a:r>
            <a:r>
              <a:rPr lang="en-US" altLang="ko-KR" dirty="0"/>
              <a:t>3</a:t>
            </a:r>
            <a:r>
              <a:rPr lang="ko-KR" altLang="en-US" dirty="0"/>
              <a:t>번 명중 시켜야 함</a:t>
            </a:r>
          </a:p>
        </p:txBody>
      </p:sp>
    </p:spTree>
    <p:extLst>
      <p:ext uri="{BB962C8B-B14F-4D97-AF65-F5344CB8AC3E}">
        <p14:creationId xmlns:p14="http://schemas.microsoft.com/office/powerpoint/2010/main" val="347263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0F639-F534-7C5E-B176-9C06BE16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처형자몹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95CCF-CD0E-807A-483E-F341BDFA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유저가 제때 처치를 못해 </a:t>
            </a:r>
            <a:r>
              <a:rPr lang="ko-KR" altLang="en-US" dirty="0" err="1"/>
              <a:t>몹이</a:t>
            </a:r>
            <a:r>
              <a:rPr lang="ko-KR" altLang="en-US" dirty="0"/>
              <a:t> 너무 많아지면 소환됨</a:t>
            </a:r>
            <a:endParaRPr lang="en-US" altLang="ko-KR" dirty="0"/>
          </a:p>
          <a:p>
            <a:r>
              <a:rPr lang="ko-KR" altLang="en-US" dirty="0"/>
              <a:t>유저와 비슷한 이속과 대용량의 체력으로 위협함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몹은</a:t>
            </a:r>
            <a:r>
              <a:rPr lang="ko-KR" altLang="en-US" dirty="0"/>
              <a:t> 유저에게 두배의 피해를 입힘</a:t>
            </a:r>
          </a:p>
        </p:txBody>
      </p:sp>
    </p:spTree>
    <p:extLst>
      <p:ext uri="{BB962C8B-B14F-4D97-AF65-F5344CB8AC3E}">
        <p14:creationId xmlns:p14="http://schemas.microsoft.com/office/powerpoint/2010/main" val="3416056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FDF34-D44F-D114-E2E8-7011A936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플레이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3036A-8AFF-41DD-A705-F14A5C5E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3E228-5EA3-5997-E7C9-A7BA1A9F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99CC4-0E25-2EF5-F859-672FE3C4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이후의 </a:t>
            </a:r>
            <a:r>
              <a:rPr lang="ko-KR" altLang="en-US" dirty="0" err="1"/>
              <a:t>몹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ko-KR" altLang="en-US" dirty="0"/>
              <a:t>원거리</a:t>
            </a:r>
            <a:r>
              <a:rPr lang="en-US" altLang="ko-KR" dirty="0"/>
              <a:t>, CC</a:t>
            </a:r>
            <a:r>
              <a:rPr lang="ko-KR" altLang="en-US" dirty="0" err="1"/>
              <a:t>몹</a:t>
            </a:r>
            <a:r>
              <a:rPr lang="en-US" altLang="ko-KR" dirty="0"/>
              <a:t>, TP, </a:t>
            </a:r>
            <a:r>
              <a:rPr lang="ko-KR" altLang="en-US" dirty="0"/>
              <a:t>새로운 </a:t>
            </a:r>
            <a:r>
              <a:rPr lang="ko-KR" altLang="en-US" dirty="0" err="1"/>
              <a:t>보스몹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스킬 추가</a:t>
            </a:r>
            <a:endParaRPr lang="en-US" altLang="ko-KR" dirty="0"/>
          </a:p>
          <a:p>
            <a:r>
              <a:rPr lang="ko-KR" altLang="en-US" dirty="0"/>
              <a:t>유저중심광역기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TP,</a:t>
            </a:r>
            <a:r>
              <a:rPr lang="ko-KR" altLang="en-US" dirty="0"/>
              <a:t> 재생</a:t>
            </a:r>
            <a:r>
              <a:rPr lang="en-US" altLang="ko-KR" dirty="0"/>
              <a:t>, CC</a:t>
            </a:r>
            <a:r>
              <a:rPr lang="ko-KR" altLang="en-US" dirty="0"/>
              <a:t>기</a:t>
            </a:r>
            <a:r>
              <a:rPr lang="en-US" altLang="ko-KR" dirty="0"/>
              <a:t>, </a:t>
            </a:r>
            <a:r>
              <a:rPr lang="ko-KR" altLang="en-US" dirty="0" err="1"/>
              <a:t>도트딜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유물 추가</a:t>
            </a:r>
            <a:endParaRPr lang="en-US" altLang="ko-KR" dirty="0"/>
          </a:p>
          <a:p>
            <a:r>
              <a:rPr lang="ko-KR" altLang="en-US" dirty="0" err="1"/>
              <a:t>스킬강화</a:t>
            </a:r>
            <a:r>
              <a:rPr lang="en-US" altLang="ko-KR" dirty="0"/>
              <a:t>, </a:t>
            </a:r>
            <a:r>
              <a:rPr lang="ko-KR" altLang="en-US" dirty="0"/>
              <a:t>회피강화</a:t>
            </a:r>
            <a:r>
              <a:rPr lang="en-US" altLang="ko-KR" dirty="0"/>
              <a:t>, </a:t>
            </a:r>
            <a:r>
              <a:rPr lang="ko-KR" altLang="en-US" dirty="0" err="1"/>
              <a:t>원코</a:t>
            </a:r>
            <a:r>
              <a:rPr lang="en-US" altLang="ko-KR" dirty="0"/>
              <a:t>, </a:t>
            </a:r>
            <a:r>
              <a:rPr lang="ko-KR" altLang="en-US" dirty="0"/>
              <a:t>이속증가</a:t>
            </a:r>
            <a:r>
              <a:rPr lang="en-US" altLang="ko-KR" dirty="0"/>
              <a:t>, </a:t>
            </a:r>
            <a:r>
              <a:rPr lang="ko-KR" altLang="en-US" dirty="0" err="1"/>
              <a:t>공속증가</a:t>
            </a:r>
            <a:r>
              <a:rPr lang="en-US" altLang="ko-KR" dirty="0"/>
              <a:t>, </a:t>
            </a:r>
            <a:r>
              <a:rPr lang="ko-KR" altLang="en-US" dirty="0"/>
              <a:t>사거리증가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304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58CA5-B022-AEBD-5E47-B1F21BFB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9CC5C-AAC1-D711-DB60-246236C0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상점 추가</a:t>
            </a:r>
            <a:endParaRPr lang="en-US" altLang="ko-KR" dirty="0"/>
          </a:p>
          <a:p>
            <a:r>
              <a:rPr lang="ko-KR" altLang="en-US" dirty="0"/>
              <a:t>하루를 넘기거나 레벨업을 하는 등 특정 조건 충족 시 등장</a:t>
            </a:r>
            <a:endParaRPr lang="en-US" altLang="ko-KR" dirty="0"/>
          </a:p>
          <a:p>
            <a:r>
              <a:rPr lang="ko-KR" altLang="en-US" dirty="0"/>
              <a:t>골드를 추가하거나 경험치</a:t>
            </a:r>
            <a:r>
              <a:rPr lang="en-US" altLang="ko-KR" dirty="0"/>
              <a:t>, </a:t>
            </a:r>
            <a:r>
              <a:rPr lang="ko-KR" altLang="en-US" dirty="0" err="1"/>
              <a:t>포션</a:t>
            </a:r>
            <a:r>
              <a:rPr lang="ko-KR" altLang="en-US" dirty="0"/>
              <a:t> 등을 소모해 아이템 구매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지형 추가</a:t>
            </a:r>
            <a:endParaRPr lang="en-US" altLang="ko-KR" dirty="0"/>
          </a:p>
          <a:p>
            <a:r>
              <a:rPr lang="ko-KR" altLang="en-US" dirty="0"/>
              <a:t>지형이 변경되거나 상호작용이 가능한 구조물</a:t>
            </a:r>
            <a:endParaRPr lang="en-US" altLang="ko-KR" dirty="0"/>
          </a:p>
          <a:p>
            <a:r>
              <a:rPr lang="ko-KR" altLang="en-US" dirty="0"/>
              <a:t>지형을 붕괴시키는 </a:t>
            </a:r>
            <a:r>
              <a:rPr lang="ko-KR" altLang="en-US" dirty="0" err="1"/>
              <a:t>몹</a:t>
            </a:r>
            <a:r>
              <a:rPr lang="en-US" altLang="ko-KR" dirty="0"/>
              <a:t>, </a:t>
            </a:r>
            <a:r>
              <a:rPr lang="ko-KR" altLang="en-US" dirty="0"/>
              <a:t>화약통</a:t>
            </a:r>
            <a:r>
              <a:rPr lang="en-US" altLang="ko-KR" dirty="0"/>
              <a:t>, </a:t>
            </a:r>
            <a:r>
              <a:rPr lang="ko-KR" altLang="en-US" dirty="0"/>
              <a:t>나무가 불탐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920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DDAD0-D01F-2890-9F01-0B075434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B85A1-0BA6-53BB-A48A-94AE571A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인칭</a:t>
            </a:r>
            <a:endParaRPr lang="en-US" altLang="ko-KR"/>
          </a:p>
          <a:p>
            <a:r>
              <a:rPr lang="ko-KR" altLang="en-US"/>
              <a:t>로그라이크</a:t>
            </a:r>
            <a:endParaRPr lang="en-US" altLang="ko-KR"/>
          </a:p>
          <a:p>
            <a:r>
              <a:rPr lang="ko-KR" altLang="en-US"/>
              <a:t>생존 </a:t>
            </a:r>
            <a:r>
              <a:rPr lang="en-US" altLang="ko-KR"/>
              <a:t>(</a:t>
            </a:r>
            <a:r>
              <a:rPr lang="ko-KR" altLang="en-US"/>
              <a:t>서바이벌</a:t>
            </a:r>
            <a:r>
              <a:rPr lang="en-US" altLang="ko-KR"/>
              <a:t>)</a:t>
            </a:r>
          </a:p>
          <a:p>
            <a:r>
              <a:rPr lang="ko-KR" altLang="en-US"/>
              <a:t>혼합배경</a:t>
            </a:r>
            <a:endParaRPr lang="en-US" altLang="ko-KR"/>
          </a:p>
          <a:p>
            <a:r>
              <a:rPr lang="ko-KR" altLang="en-US"/>
              <a:t>스테이터스</a:t>
            </a:r>
            <a:r>
              <a:rPr lang="en-US" altLang="ko-KR"/>
              <a:t>, </a:t>
            </a:r>
            <a:r>
              <a:rPr lang="ko-KR" altLang="en-US"/>
              <a:t>어빌리티 강화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051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0964-0286-F80A-8F81-C9D8ED1B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69654-8708-0F05-AD57-76AE3CFB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뱀서</a:t>
            </a:r>
            <a:endParaRPr lang="en-US" altLang="ko-KR" dirty="0"/>
          </a:p>
          <a:p>
            <a:r>
              <a:rPr lang="ko-KR" altLang="en-US" dirty="0"/>
              <a:t>마크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190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67CA8-31B9-1F64-4647-60DA04D1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낮과 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3C4C2-2F44-9A4C-7333-B65DBDD2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낮에 새로운 메커니즘의 </a:t>
            </a:r>
            <a:r>
              <a:rPr lang="ko-KR" altLang="en-US" dirty="0" err="1"/>
              <a:t>몹이</a:t>
            </a:r>
            <a:r>
              <a:rPr lang="ko-KR" altLang="en-US" dirty="0"/>
              <a:t> 등장</a:t>
            </a:r>
            <a:endParaRPr lang="en-US" altLang="ko-KR" dirty="0"/>
          </a:p>
          <a:p>
            <a:r>
              <a:rPr lang="ko-KR" altLang="en-US" dirty="0"/>
              <a:t>밤이 되면 같은 방식의 능력으로 더 강한 </a:t>
            </a:r>
            <a:r>
              <a:rPr lang="ko-KR" altLang="en-US" dirty="0" err="1"/>
              <a:t>몹이</a:t>
            </a:r>
            <a:r>
              <a:rPr lang="ko-KR" altLang="en-US" dirty="0"/>
              <a:t> 등장</a:t>
            </a:r>
            <a:endParaRPr lang="en-US" altLang="ko-KR" dirty="0"/>
          </a:p>
          <a:p>
            <a:r>
              <a:rPr lang="ko-KR" altLang="en-US" dirty="0" err="1"/>
              <a:t>낮동안</a:t>
            </a:r>
            <a:r>
              <a:rPr lang="ko-KR" altLang="en-US" dirty="0"/>
              <a:t> </a:t>
            </a:r>
            <a:r>
              <a:rPr lang="ko-KR" altLang="en-US" dirty="0" err="1"/>
              <a:t>포션과</a:t>
            </a:r>
            <a:r>
              <a:rPr lang="ko-KR" altLang="en-US" dirty="0"/>
              <a:t> 경험치를 많이 모아둬야 밤을 넘길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하루를 넘기면 </a:t>
            </a:r>
            <a:r>
              <a:rPr lang="ko-KR" altLang="en-US" dirty="0" err="1"/>
              <a:t>보너스몹이</a:t>
            </a:r>
            <a:r>
              <a:rPr lang="ko-KR" altLang="en-US" dirty="0"/>
              <a:t> </a:t>
            </a:r>
            <a:r>
              <a:rPr lang="ko-KR" altLang="en-US" dirty="0" err="1"/>
              <a:t>스폰되며</a:t>
            </a:r>
            <a:r>
              <a:rPr lang="en-US" altLang="ko-KR" dirty="0"/>
              <a:t> </a:t>
            </a:r>
            <a:r>
              <a:rPr lang="ko-KR" altLang="en-US" dirty="0" err="1"/>
              <a:t>처치시</a:t>
            </a:r>
            <a:r>
              <a:rPr lang="ko-KR" altLang="en-US" dirty="0"/>
              <a:t> 보상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19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CDC3B-F7C9-E5F8-54DE-2A119806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A3C39-332C-9137-8C66-2F3638D4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근거리 </a:t>
            </a:r>
            <a:r>
              <a:rPr lang="ko-KR" altLang="en-US" dirty="0" err="1"/>
              <a:t>평타가</a:t>
            </a:r>
            <a:r>
              <a:rPr lang="ko-KR" altLang="en-US" dirty="0"/>
              <a:t> 기본</a:t>
            </a:r>
            <a:endParaRPr lang="en-US" altLang="ko-KR" dirty="0"/>
          </a:p>
          <a:p>
            <a:r>
              <a:rPr lang="ko-KR" altLang="en-US" dirty="0"/>
              <a:t>레벨을 올려 공격력과 최대체력을 늘림</a:t>
            </a:r>
            <a:endParaRPr lang="en-US" altLang="ko-KR" dirty="0"/>
          </a:p>
          <a:p>
            <a:r>
              <a:rPr lang="ko-KR" altLang="en-US" dirty="0"/>
              <a:t>스킬을 배워 다수의 적에 대응</a:t>
            </a:r>
            <a:endParaRPr lang="en-US" altLang="ko-KR" dirty="0"/>
          </a:p>
          <a:p>
            <a:r>
              <a:rPr lang="ko-KR" altLang="en-US" dirty="0"/>
              <a:t>회피를 이용해 거리를 벌리거나 특정 </a:t>
            </a:r>
            <a:r>
              <a:rPr lang="ko-KR" altLang="en-US" dirty="0" err="1"/>
              <a:t>몹의</a:t>
            </a:r>
            <a:r>
              <a:rPr lang="ko-KR" altLang="en-US" dirty="0"/>
              <a:t> 공격을 회피</a:t>
            </a:r>
            <a:endParaRPr lang="en-US" altLang="ko-KR" dirty="0"/>
          </a:p>
          <a:p>
            <a:r>
              <a:rPr lang="ko-KR" altLang="en-US" dirty="0" err="1"/>
              <a:t>처치수만큼</a:t>
            </a:r>
            <a:r>
              <a:rPr lang="ko-KR" altLang="en-US" dirty="0"/>
              <a:t> 경험치를 얻고 일정치 이상이 되면 </a:t>
            </a:r>
            <a:r>
              <a:rPr lang="ko-KR" altLang="en-US" dirty="0" err="1"/>
              <a:t>레벨업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마리 </a:t>
            </a:r>
            <a:r>
              <a:rPr lang="ko-KR" altLang="en-US" dirty="0" err="1"/>
              <a:t>처치시</a:t>
            </a:r>
            <a:r>
              <a:rPr lang="ko-KR" altLang="en-US" dirty="0"/>
              <a:t> </a:t>
            </a:r>
            <a:r>
              <a:rPr lang="ko-KR" altLang="en-US" dirty="0" err="1"/>
              <a:t>포션추가획득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89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1D629-E3B8-686B-C76C-CE3C9FB2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FBC35-FA22-49D3-563A-A42BA54BE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레벨업시</a:t>
            </a:r>
            <a:r>
              <a:rPr lang="ko-KR" altLang="en-US" dirty="0"/>
              <a:t> 이하 </a:t>
            </a:r>
            <a:r>
              <a:rPr lang="en-US" altLang="ko-KR" dirty="0"/>
              <a:t>3</a:t>
            </a:r>
            <a:r>
              <a:rPr lang="ko-KR" altLang="en-US" dirty="0"/>
              <a:t>중 </a:t>
            </a:r>
            <a:r>
              <a:rPr lang="ko-KR" altLang="en-US" dirty="0" err="1"/>
              <a:t>택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공격력과 최대체력 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스킬</a:t>
            </a:r>
            <a:r>
              <a:rPr lang="en-US" altLang="ko-KR" dirty="0"/>
              <a:t>:</a:t>
            </a:r>
            <a:r>
              <a:rPr lang="ko-KR" altLang="en-US" dirty="0" err="1"/>
              <a:t>화염구</a:t>
            </a:r>
            <a:r>
              <a:rPr lang="en-US" altLang="ko-KR" dirty="0"/>
              <a:t>’ </a:t>
            </a:r>
            <a:r>
              <a:rPr lang="ko-KR" altLang="en-US" dirty="0"/>
              <a:t>획득 또는 강화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보너스몹</a:t>
            </a:r>
            <a:r>
              <a:rPr lang="ko-KR" altLang="en-US" dirty="0"/>
              <a:t> </a:t>
            </a:r>
            <a:r>
              <a:rPr lang="ko-KR" altLang="en-US" dirty="0" err="1"/>
              <a:t>처치시</a:t>
            </a:r>
            <a:r>
              <a:rPr lang="ko-KR" altLang="en-US" dirty="0"/>
              <a:t> 특수한 유물을 획득</a:t>
            </a:r>
            <a:endParaRPr lang="en-US" altLang="ko-KR" dirty="0"/>
          </a:p>
          <a:p>
            <a:r>
              <a:rPr lang="ko-KR" altLang="en-US" dirty="0" err="1"/>
              <a:t>영구정인</a:t>
            </a:r>
            <a:r>
              <a:rPr lang="ko-KR" altLang="en-US" dirty="0"/>
              <a:t> 추가효과를 부여하는 유물도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874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D342B-0AA3-03F0-9946-00D1A7F7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조작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E84D7-44E0-CC5D-13C8-E7359CB3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5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C1AAB-7042-20B7-0B2D-58647D8F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4BA96-3DAA-A802-CDF5-65542E85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몹은</a:t>
            </a:r>
            <a:r>
              <a:rPr lang="ko-KR" altLang="en-US" dirty="0"/>
              <a:t> 각각의 </a:t>
            </a:r>
            <a:r>
              <a:rPr lang="ko-KR" altLang="en-US" dirty="0" err="1"/>
              <a:t>스폰간격이</a:t>
            </a:r>
            <a:r>
              <a:rPr lang="ko-KR" altLang="en-US" dirty="0"/>
              <a:t> 존재함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초마다 유저의 주변 </a:t>
            </a:r>
            <a:r>
              <a:rPr lang="ko-KR" altLang="en-US" dirty="0" err="1"/>
              <a:t>랜덤한</a:t>
            </a:r>
            <a:r>
              <a:rPr lang="ko-KR" altLang="en-US" dirty="0"/>
              <a:t> 장소에 소환됨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특수한 조건으로 </a:t>
            </a:r>
            <a:r>
              <a:rPr lang="ko-KR" altLang="en-US" dirty="0" err="1"/>
              <a:t>스폰되는</a:t>
            </a:r>
            <a:r>
              <a:rPr lang="ko-KR" altLang="en-US" dirty="0"/>
              <a:t> </a:t>
            </a:r>
            <a:r>
              <a:rPr lang="ko-KR" altLang="en-US" dirty="0" err="1"/>
              <a:t>몹이</a:t>
            </a:r>
            <a:r>
              <a:rPr lang="ko-KR" altLang="en-US" dirty="0"/>
              <a:t> 존재</a:t>
            </a:r>
          </a:p>
        </p:txBody>
      </p:sp>
    </p:spTree>
    <p:extLst>
      <p:ext uri="{BB962C8B-B14F-4D97-AF65-F5344CB8AC3E}">
        <p14:creationId xmlns:p14="http://schemas.microsoft.com/office/powerpoint/2010/main" val="9017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D7CC7-75C7-EBE0-A71F-ED5E65A9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EF5C1-AAFE-14E7-C150-B997A69D1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체력이 많거나 이속이 빠름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초마다 돌진</a:t>
            </a:r>
            <a:endParaRPr lang="en-US" altLang="ko-KR" dirty="0"/>
          </a:p>
          <a:p>
            <a:r>
              <a:rPr lang="ko-KR" altLang="en-US" dirty="0" err="1"/>
              <a:t>사망시</a:t>
            </a:r>
            <a:r>
              <a:rPr lang="ko-KR" altLang="en-US" dirty="0"/>
              <a:t> 자폭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하루를 넘기면 </a:t>
            </a:r>
            <a:r>
              <a:rPr lang="ko-KR" altLang="en-US" dirty="0" err="1"/>
              <a:t>보너스몹</a:t>
            </a:r>
            <a:r>
              <a:rPr lang="en-US" altLang="ko-KR" dirty="0"/>
              <a:t>(</a:t>
            </a:r>
            <a:r>
              <a:rPr lang="ko-KR" altLang="en-US" dirty="0" err="1"/>
              <a:t>처치시</a:t>
            </a:r>
            <a:r>
              <a:rPr lang="ko-KR" altLang="en-US" dirty="0"/>
              <a:t> 유물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몹이</a:t>
            </a:r>
            <a:r>
              <a:rPr lang="ko-KR" altLang="en-US" dirty="0"/>
              <a:t> 너무 많으면 </a:t>
            </a:r>
            <a:r>
              <a:rPr lang="ko-KR" altLang="en-US" dirty="0" err="1"/>
              <a:t>특수몹</a:t>
            </a:r>
            <a:r>
              <a:rPr lang="en-US" altLang="ko-KR" dirty="0"/>
              <a:t>(</a:t>
            </a:r>
            <a:r>
              <a:rPr lang="ko-KR" altLang="en-US" dirty="0"/>
              <a:t>체력이 많고 빠름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보스몹이</a:t>
            </a:r>
            <a:r>
              <a:rPr lang="ko-KR" altLang="en-US" dirty="0"/>
              <a:t> 존재함</a:t>
            </a:r>
          </a:p>
        </p:txBody>
      </p:sp>
    </p:spTree>
    <p:extLst>
      <p:ext uri="{BB962C8B-B14F-4D97-AF65-F5344CB8AC3E}">
        <p14:creationId xmlns:p14="http://schemas.microsoft.com/office/powerpoint/2010/main" val="401483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386</Words>
  <Application>Microsoft Office PowerPoint</Application>
  <PresentationFormat>와이드스크린</PresentationFormat>
  <Paragraphs>98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M.A.S</vt:lpstr>
      <vt:lpstr>특징</vt:lpstr>
      <vt:lpstr>영감</vt:lpstr>
      <vt:lpstr>낮과 밤</vt:lpstr>
      <vt:lpstr>전투</vt:lpstr>
      <vt:lpstr>강화</vt:lpstr>
      <vt:lpstr>유저 조작 영상</vt:lpstr>
      <vt:lpstr>몹</vt:lpstr>
      <vt:lpstr>몹</vt:lpstr>
      <vt:lpstr>0일차 - 1</vt:lpstr>
      <vt:lpstr>0일차 - 2</vt:lpstr>
      <vt:lpstr>1일차</vt:lpstr>
      <vt:lpstr>2일차 이상</vt:lpstr>
      <vt:lpstr>3일차 밤</vt:lpstr>
      <vt:lpstr>보너스몹</vt:lpstr>
      <vt:lpstr>처형자몹</vt:lpstr>
      <vt:lpstr>전체 플레이 영상</vt:lpstr>
      <vt:lpstr>차후 계획</vt:lpstr>
      <vt:lpstr>고려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종현 윤</dc:creator>
  <cp:lastModifiedBy>종현 윤</cp:lastModifiedBy>
  <cp:revision>28</cp:revision>
  <dcterms:created xsi:type="dcterms:W3CDTF">2023-07-20T03:00:02Z</dcterms:created>
  <dcterms:modified xsi:type="dcterms:W3CDTF">2023-07-20T07:12:30Z</dcterms:modified>
</cp:coreProperties>
</file>