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27"/>
  </p:notesMasterIdLst>
  <p:sldIdLst>
    <p:sldId id="256" r:id="rId2"/>
    <p:sldId id="258" r:id="rId3"/>
    <p:sldId id="289" r:id="rId4"/>
    <p:sldId id="259" r:id="rId5"/>
    <p:sldId id="260" r:id="rId6"/>
    <p:sldId id="269" r:id="rId7"/>
    <p:sldId id="273" r:id="rId8"/>
    <p:sldId id="274" r:id="rId9"/>
    <p:sldId id="275" r:id="rId10"/>
    <p:sldId id="277" r:id="rId11"/>
    <p:sldId id="279" r:id="rId12"/>
    <p:sldId id="307" r:id="rId13"/>
    <p:sldId id="379" r:id="rId14"/>
    <p:sldId id="380" r:id="rId15"/>
    <p:sldId id="264" r:id="rId16"/>
    <p:sldId id="291" r:id="rId17"/>
    <p:sldId id="349" r:id="rId18"/>
    <p:sldId id="350" r:id="rId19"/>
    <p:sldId id="261" r:id="rId20"/>
    <p:sldId id="351" r:id="rId21"/>
    <p:sldId id="352" r:id="rId22"/>
    <p:sldId id="353" r:id="rId23"/>
    <p:sldId id="354" r:id="rId24"/>
    <p:sldId id="355" r:id="rId25"/>
    <p:sldId id="325" r:id="rId26"/>
  </p:sldIdLst>
  <p:sldSz cx="9144000" cy="5143500" type="screen16x9"/>
  <p:notesSz cx="6858000" cy="9144000"/>
  <p:embeddedFontLst>
    <p:embeddedFont>
      <p:font typeface="Anaheim" panose="020B0604020202020204" charset="0"/>
      <p:regular r:id="rId28"/>
    </p:embeddedFont>
    <p:embeddedFont>
      <p:font typeface="Hammersmith One" panose="02010703030501060504" pitchFamily="2" charset="0"/>
      <p:regular r:id="rId29"/>
    </p:embeddedFont>
    <p:embeddedFont>
      <p:font typeface="Manjari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299"/>
    <a:srgbClr val="EDECDF"/>
    <a:srgbClr val="C8A591"/>
    <a:srgbClr val="FFFFFF"/>
    <a:srgbClr val="40474B"/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1E726B-2BE7-4B06-B7A7-E70D8A2EE92A}">
  <a:tblStyle styleId="{FC1E726B-2BE7-4B06-B7A7-E70D8A2EE9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F387E7-6E74-4307-A146-F94D47BEBE82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38F175-2B1C-4329-B3C2-8D9B4E633BE1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772650-09E2-4339-8259-72D61D30CC60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55814A-FD6B-4DA2-BD78-3311085A8C33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1AE5224-268C-417A-8755-6223DCF15DC0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gar S" userId="3a7b93348196c59b" providerId="LiveId" clId="{F578139F-6F4F-4116-ADB4-DF08E8949B2A}"/>
    <pc:docChg chg="undo redo custSel delSld modSld">
      <pc:chgData name="Azgar S" userId="3a7b93348196c59b" providerId="LiveId" clId="{F578139F-6F4F-4116-ADB4-DF08E8949B2A}" dt="2022-01-29T03:47:42.718" v="41" actId="1076"/>
      <pc:docMkLst>
        <pc:docMk/>
      </pc:docMkLst>
      <pc:sldChg chg="modSp mod">
        <pc:chgData name="Azgar S" userId="3a7b93348196c59b" providerId="LiveId" clId="{F578139F-6F4F-4116-ADB4-DF08E8949B2A}" dt="2022-01-29T03:47:42.718" v="41" actId="1076"/>
        <pc:sldMkLst>
          <pc:docMk/>
          <pc:sldMk cId="0" sldId="256"/>
        </pc:sldMkLst>
        <pc:spChg chg="mod">
          <ac:chgData name="Azgar S" userId="3a7b93348196c59b" providerId="LiveId" clId="{F578139F-6F4F-4116-ADB4-DF08E8949B2A}" dt="2022-01-29T03:47:40.039" v="40" actId="12789"/>
          <ac:spMkLst>
            <pc:docMk/>
            <pc:sldMk cId="0" sldId="256"/>
            <ac:spMk id="1320" creationId="{00000000-0000-0000-0000-000000000000}"/>
          </ac:spMkLst>
        </pc:spChg>
        <pc:spChg chg="mod">
          <ac:chgData name="Azgar S" userId="3a7b93348196c59b" providerId="LiveId" clId="{F578139F-6F4F-4116-ADB4-DF08E8949B2A}" dt="2022-01-29T03:47:42.718" v="41" actId="1076"/>
          <ac:spMkLst>
            <pc:docMk/>
            <pc:sldMk cId="0" sldId="256"/>
            <ac:spMk id="1321" creationId="{00000000-0000-0000-0000-000000000000}"/>
          </ac:spMkLst>
        </pc:spChg>
      </pc:sldChg>
      <pc:sldChg chg="del">
        <pc:chgData name="Azgar S" userId="3a7b93348196c59b" providerId="LiveId" clId="{F578139F-6F4F-4116-ADB4-DF08E8949B2A}" dt="2022-01-29T03:46:10.324" v="1" actId="47"/>
        <pc:sldMkLst>
          <pc:docMk/>
          <pc:sldMk cId="919588657" sldId="265"/>
        </pc:sldMkLst>
      </pc:sldChg>
      <pc:sldChg chg="del">
        <pc:chgData name="Azgar S" userId="3a7b93348196c59b" providerId="LiveId" clId="{F578139F-6F4F-4116-ADB4-DF08E8949B2A}" dt="2022-01-29T03:46:04.196" v="0" actId="47"/>
        <pc:sldMkLst>
          <pc:docMk/>
          <pc:sldMk cId="1114332197" sldId="267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0" sldId="326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1718358706" sldId="356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2712353857" sldId="357"/>
        </pc:sldMkLst>
      </pc:sldChg>
      <pc:sldChg chg="del">
        <pc:chgData name="Azgar S" userId="3a7b93348196c59b" providerId="LiveId" clId="{F578139F-6F4F-4116-ADB4-DF08E8949B2A}" dt="2022-01-29T03:46:10.324" v="1" actId="47"/>
        <pc:sldMkLst>
          <pc:docMk/>
          <pc:sldMk cId="3771822910" sldId="358"/>
        </pc:sldMkLst>
      </pc:sldChg>
      <pc:sldChg chg="del">
        <pc:chgData name="Azgar S" userId="3a7b93348196c59b" providerId="LiveId" clId="{F578139F-6F4F-4116-ADB4-DF08E8949B2A}" dt="2022-01-29T03:46:10.324" v="1" actId="47"/>
        <pc:sldMkLst>
          <pc:docMk/>
          <pc:sldMk cId="2974117269" sldId="359"/>
        </pc:sldMkLst>
      </pc:sldChg>
      <pc:sldChg chg="del">
        <pc:chgData name="Azgar S" userId="3a7b93348196c59b" providerId="LiveId" clId="{F578139F-6F4F-4116-ADB4-DF08E8949B2A}" dt="2022-01-29T03:46:10.324" v="1" actId="47"/>
        <pc:sldMkLst>
          <pc:docMk/>
          <pc:sldMk cId="1559335269" sldId="360"/>
        </pc:sldMkLst>
      </pc:sldChg>
      <pc:sldChg chg="del">
        <pc:chgData name="Azgar S" userId="3a7b93348196c59b" providerId="LiveId" clId="{F578139F-6F4F-4116-ADB4-DF08E8949B2A}" dt="2022-01-29T03:46:10.324" v="1" actId="47"/>
        <pc:sldMkLst>
          <pc:docMk/>
          <pc:sldMk cId="1729309044" sldId="361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1575865226" sldId="362"/>
        </pc:sldMkLst>
      </pc:sldChg>
      <pc:sldChg chg="del">
        <pc:chgData name="Azgar S" userId="3a7b93348196c59b" providerId="LiveId" clId="{F578139F-6F4F-4116-ADB4-DF08E8949B2A}" dt="2022-01-29T03:46:04.196" v="0" actId="47"/>
        <pc:sldMkLst>
          <pc:docMk/>
          <pc:sldMk cId="1080931924" sldId="363"/>
        </pc:sldMkLst>
      </pc:sldChg>
      <pc:sldChg chg="del">
        <pc:chgData name="Azgar S" userId="3a7b93348196c59b" providerId="LiveId" clId="{F578139F-6F4F-4116-ADB4-DF08E8949B2A}" dt="2022-01-29T03:46:04.196" v="0" actId="47"/>
        <pc:sldMkLst>
          <pc:docMk/>
          <pc:sldMk cId="1807065288" sldId="364"/>
        </pc:sldMkLst>
      </pc:sldChg>
      <pc:sldChg chg="del">
        <pc:chgData name="Azgar S" userId="3a7b93348196c59b" providerId="LiveId" clId="{F578139F-6F4F-4116-ADB4-DF08E8949B2A}" dt="2022-01-29T03:46:04.196" v="0" actId="47"/>
        <pc:sldMkLst>
          <pc:docMk/>
          <pc:sldMk cId="2641383876" sldId="365"/>
        </pc:sldMkLst>
      </pc:sldChg>
      <pc:sldChg chg="del">
        <pc:chgData name="Azgar S" userId="3a7b93348196c59b" providerId="LiveId" clId="{F578139F-6F4F-4116-ADB4-DF08E8949B2A}" dt="2022-01-29T03:46:04.196" v="0" actId="47"/>
        <pc:sldMkLst>
          <pc:docMk/>
          <pc:sldMk cId="2255618846" sldId="366"/>
        </pc:sldMkLst>
      </pc:sldChg>
      <pc:sldChg chg="del">
        <pc:chgData name="Azgar S" userId="3a7b93348196c59b" providerId="LiveId" clId="{F578139F-6F4F-4116-ADB4-DF08E8949B2A}" dt="2022-01-29T03:46:04.196" v="0" actId="47"/>
        <pc:sldMkLst>
          <pc:docMk/>
          <pc:sldMk cId="104788988" sldId="367"/>
        </pc:sldMkLst>
      </pc:sldChg>
      <pc:sldChg chg="del">
        <pc:chgData name="Azgar S" userId="3a7b93348196c59b" providerId="LiveId" clId="{F578139F-6F4F-4116-ADB4-DF08E8949B2A}" dt="2022-01-29T03:46:04.196" v="0" actId="47"/>
        <pc:sldMkLst>
          <pc:docMk/>
          <pc:sldMk cId="2763579528" sldId="368"/>
        </pc:sldMkLst>
      </pc:sldChg>
      <pc:sldChg chg="del">
        <pc:chgData name="Azgar S" userId="3a7b93348196c59b" providerId="LiveId" clId="{F578139F-6F4F-4116-ADB4-DF08E8949B2A}" dt="2022-01-29T03:46:04.196" v="0" actId="47"/>
        <pc:sldMkLst>
          <pc:docMk/>
          <pc:sldMk cId="4060939598" sldId="369"/>
        </pc:sldMkLst>
      </pc:sldChg>
      <pc:sldChg chg="del">
        <pc:chgData name="Azgar S" userId="3a7b93348196c59b" providerId="LiveId" clId="{F578139F-6F4F-4116-ADB4-DF08E8949B2A}" dt="2022-01-29T03:46:04.196" v="0" actId="47"/>
        <pc:sldMkLst>
          <pc:docMk/>
          <pc:sldMk cId="1080120410" sldId="370"/>
        </pc:sldMkLst>
      </pc:sldChg>
      <pc:sldChg chg="del">
        <pc:chgData name="Azgar S" userId="3a7b93348196c59b" providerId="LiveId" clId="{F578139F-6F4F-4116-ADB4-DF08E8949B2A}" dt="2022-01-29T03:46:04.196" v="0" actId="47"/>
        <pc:sldMkLst>
          <pc:docMk/>
          <pc:sldMk cId="402360698" sldId="371"/>
        </pc:sldMkLst>
      </pc:sldChg>
      <pc:sldChg chg="del">
        <pc:chgData name="Azgar S" userId="3a7b93348196c59b" providerId="LiveId" clId="{F578139F-6F4F-4116-ADB4-DF08E8949B2A}" dt="2022-01-29T03:46:04.196" v="0" actId="47"/>
        <pc:sldMkLst>
          <pc:docMk/>
          <pc:sldMk cId="1603221290" sldId="372"/>
        </pc:sldMkLst>
      </pc:sldChg>
      <pc:sldChg chg="del">
        <pc:chgData name="Azgar S" userId="3a7b93348196c59b" providerId="LiveId" clId="{F578139F-6F4F-4116-ADB4-DF08E8949B2A}" dt="2022-01-29T03:46:04.196" v="0" actId="47"/>
        <pc:sldMkLst>
          <pc:docMk/>
          <pc:sldMk cId="4141238182" sldId="373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2883527029" sldId="374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2384586068" sldId="375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3830067105" sldId="376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3615576601" sldId="377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2326037405" sldId="378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3990450062" sldId="381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1519461417" sldId="382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864823400" sldId="383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2113531714" sldId="384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2905195140" sldId="385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2671985726" sldId="386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4078119758" sldId="387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2124855102" sldId="388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932461073" sldId="389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168060779" sldId="390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2750852912" sldId="391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2502028485" sldId="392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1101612466" sldId="393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2128139779" sldId="394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2760236353" sldId="395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2648315935" sldId="396"/>
        </pc:sldMkLst>
      </pc:sldChg>
      <pc:sldChg chg="del">
        <pc:chgData name="Azgar S" userId="3a7b93348196c59b" providerId="LiveId" clId="{F578139F-6F4F-4116-ADB4-DF08E8949B2A}" dt="2022-01-29T03:46:10.324" v="1" actId="47"/>
        <pc:sldMkLst>
          <pc:docMk/>
          <pc:sldMk cId="8329237" sldId="397"/>
        </pc:sldMkLst>
      </pc:sldChg>
      <pc:sldChg chg="del">
        <pc:chgData name="Azgar S" userId="3a7b93348196c59b" providerId="LiveId" clId="{F578139F-6F4F-4116-ADB4-DF08E8949B2A}" dt="2022-01-29T03:46:10.324" v="1" actId="47"/>
        <pc:sldMkLst>
          <pc:docMk/>
          <pc:sldMk cId="2304933841" sldId="398"/>
        </pc:sldMkLst>
      </pc:sldChg>
      <pc:sldChg chg="del">
        <pc:chgData name="Azgar S" userId="3a7b93348196c59b" providerId="LiveId" clId="{F578139F-6F4F-4116-ADB4-DF08E8949B2A}" dt="2022-01-29T03:46:10.324" v="1" actId="47"/>
        <pc:sldMkLst>
          <pc:docMk/>
          <pc:sldMk cId="263805743" sldId="399"/>
        </pc:sldMkLst>
      </pc:sldChg>
      <pc:sldChg chg="del">
        <pc:chgData name="Azgar S" userId="3a7b93348196c59b" providerId="LiveId" clId="{F578139F-6F4F-4116-ADB4-DF08E8949B2A}" dt="2022-01-29T03:46:10.324" v="1" actId="47"/>
        <pc:sldMkLst>
          <pc:docMk/>
          <pc:sldMk cId="28300241" sldId="400"/>
        </pc:sldMkLst>
      </pc:sldChg>
      <pc:sldChg chg="del">
        <pc:chgData name="Azgar S" userId="3a7b93348196c59b" providerId="LiveId" clId="{F578139F-6F4F-4116-ADB4-DF08E8949B2A}" dt="2022-01-29T03:46:10.324" v="1" actId="47"/>
        <pc:sldMkLst>
          <pc:docMk/>
          <pc:sldMk cId="1228386292" sldId="401"/>
        </pc:sldMkLst>
      </pc:sldChg>
      <pc:sldChg chg="del">
        <pc:chgData name="Azgar S" userId="3a7b93348196c59b" providerId="LiveId" clId="{F578139F-6F4F-4116-ADB4-DF08E8949B2A}" dt="2022-01-29T03:46:10.324" v="1" actId="47"/>
        <pc:sldMkLst>
          <pc:docMk/>
          <pc:sldMk cId="489054853" sldId="402"/>
        </pc:sldMkLst>
      </pc:sldChg>
      <pc:sldChg chg="del">
        <pc:chgData name="Azgar S" userId="3a7b93348196c59b" providerId="LiveId" clId="{F578139F-6F4F-4116-ADB4-DF08E8949B2A}" dt="2022-01-29T03:46:10.324" v="1" actId="47"/>
        <pc:sldMkLst>
          <pc:docMk/>
          <pc:sldMk cId="903810480" sldId="403"/>
        </pc:sldMkLst>
      </pc:sldChg>
      <pc:sldChg chg="del">
        <pc:chgData name="Azgar S" userId="3a7b93348196c59b" providerId="LiveId" clId="{F578139F-6F4F-4116-ADB4-DF08E8949B2A}" dt="2022-01-29T03:46:10.324" v="1" actId="47"/>
        <pc:sldMkLst>
          <pc:docMk/>
          <pc:sldMk cId="4222638598" sldId="404"/>
        </pc:sldMkLst>
      </pc:sldChg>
      <pc:sldChg chg="del">
        <pc:chgData name="Azgar S" userId="3a7b93348196c59b" providerId="LiveId" clId="{F578139F-6F4F-4116-ADB4-DF08E8949B2A}" dt="2022-01-29T03:46:10.324" v="1" actId="47"/>
        <pc:sldMkLst>
          <pc:docMk/>
          <pc:sldMk cId="402561355" sldId="405"/>
        </pc:sldMkLst>
      </pc:sldChg>
      <pc:sldChg chg="del">
        <pc:chgData name="Azgar S" userId="3a7b93348196c59b" providerId="LiveId" clId="{F578139F-6F4F-4116-ADB4-DF08E8949B2A}" dt="2022-01-29T03:46:10.324" v="1" actId="47"/>
        <pc:sldMkLst>
          <pc:docMk/>
          <pc:sldMk cId="1471084918" sldId="406"/>
        </pc:sldMkLst>
      </pc:sldChg>
      <pc:sldChg chg="del">
        <pc:chgData name="Azgar S" userId="3a7b93348196c59b" providerId="LiveId" clId="{F578139F-6F4F-4116-ADB4-DF08E8949B2A}" dt="2022-01-29T03:46:10.324" v="1" actId="47"/>
        <pc:sldMkLst>
          <pc:docMk/>
          <pc:sldMk cId="2427441312" sldId="407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3963726120" sldId="408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2562754394" sldId="409"/>
        </pc:sldMkLst>
      </pc:sldChg>
      <pc:sldChg chg="del">
        <pc:chgData name="Azgar S" userId="3a7b93348196c59b" providerId="LiveId" clId="{F578139F-6F4F-4116-ADB4-DF08E8949B2A}" dt="2022-01-29T03:46:18.204" v="2" actId="47"/>
        <pc:sldMkLst>
          <pc:docMk/>
          <pc:sldMk cId="3631558887" sldId="410"/>
        </pc:sldMkLst>
      </pc:sldChg>
      <pc:sldChg chg="del">
        <pc:chgData name="Azgar S" userId="3a7b93348196c59b" providerId="LiveId" clId="{F578139F-6F4F-4116-ADB4-DF08E8949B2A}" dt="2022-01-29T03:46:10.324" v="1" actId="47"/>
        <pc:sldMkLst>
          <pc:docMk/>
          <pc:sldMk cId="1338025208" sldId="411"/>
        </pc:sldMkLst>
      </pc:sldChg>
      <pc:sldMasterChg chg="delSldLayout">
        <pc:chgData name="Azgar S" userId="3a7b93348196c59b" providerId="LiveId" clId="{F578139F-6F4F-4116-ADB4-DF08E8949B2A}" dt="2022-01-29T03:46:18.204" v="2" actId="47"/>
        <pc:sldMasterMkLst>
          <pc:docMk/>
          <pc:sldMasterMk cId="0" sldId="2147483699"/>
        </pc:sldMasterMkLst>
        <pc:sldLayoutChg chg="del">
          <pc:chgData name="Azgar S" userId="3a7b93348196c59b" providerId="LiveId" clId="{F578139F-6F4F-4116-ADB4-DF08E8949B2A}" dt="2022-01-29T03:46:18.204" v="2" actId="47"/>
          <pc:sldLayoutMkLst>
            <pc:docMk/>
            <pc:sldMasterMk cId="0" sldId="2147483699"/>
            <pc:sldLayoutMk cId="0" sldId="2147483687"/>
          </pc:sldLayoutMkLst>
        </pc:sldLayoutChg>
        <pc:sldLayoutChg chg="del">
          <pc:chgData name="Azgar S" userId="3a7b93348196c59b" providerId="LiveId" clId="{F578139F-6F4F-4116-ADB4-DF08E8949B2A}" dt="2022-01-29T03:46:10.324" v="1" actId="47"/>
          <pc:sldLayoutMkLst>
            <pc:docMk/>
            <pc:sldMasterMk cId="0" sldId="2147483699"/>
            <pc:sldLayoutMk cId="2115804000" sldId="2147483704"/>
          </pc:sldLayoutMkLst>
        </pc:sldLayoutChg>
        <pc:sldLayoutChg chg="del">
          <pc:chgData name="Azgar S" userId="3a7b93348196c59b" providerId="LiveId" clId="{F578139F-6F4F-4116-ADB4-DF08E8949B2A}" dt="2022-01-29T03:46:04.196" v="0" actId="47"/>
          <pc:sldLayoutMkLst>
            <pc:docMk/>
            <pc:sldMasterMk cId="0" sldId="2147483699"/>
            <pc:sldLayoutMk cId="3825933122" sldId="214748370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c6a01074ef_0_18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c6a01074ef_0_18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c6a01074ef_0_18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c6a01074ef_0_18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a01074ef_0_20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a01074ef_0_20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a01074ef_0_20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a01074ef_0_20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15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a01074ef_0_20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a01074ef_0_20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749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19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19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19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19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344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19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19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311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23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19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19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936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19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19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58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19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19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463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19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19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862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19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19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984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c6a01074ef_0_2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c6a01074ef_0_2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c6a01074ef_0_19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c6a01074ef_0_19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346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c6a01074ef_0_18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c6a01074ef_0_18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c6a01074ef_0_18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c6a01074ef_0_18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c6a01074ef_0_18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c6a01074ef_0_18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slide" Target="../slides/slide15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3.xml"/><Relationship Id="rId4" Type="http://schemas.openxmlformats.org/officeDocument/2006/relationships/slide" Target="../slides/slide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4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1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7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743" name="Google Shape;743;p34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grpSp>
        <p:nvGrpSpPr>
          <p:cNvPr id="744" name="Google Shape;744;p34"/>
          <p:cNvGrpSpPr/>
          <p:nvPr/>
        </p:nvGrpSpPr>
        <p:grpSpPr>
          <a:xfrm rot="10800000" flipH="1">
            <a:off x="955517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50" y="548626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780" name="Google Shape;780;p34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484725" y="1516401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784" name="Google Shape;784;p35"/>
          <p:cNvSpPr/>
          <p:nvPr/>
        </p:nvSpPr>
        <p:spPr>
          <a:xfrm rot="288619" flipH="1">
            <a:off x="-1415244" y="1158707"/>
            <a:ext cx="4829256" cy="494005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7105389" y="-706574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786" name="Google Shape;786;p35"/>
          <p:cNvSpPr/>
          <p:nvPr/>
        </p:nvSpPr>
        <p:spPr>
          <a:xfrm>
            <a:off x="6970750" y="2154715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6247705" y="2777003"/>
            <a:ext cx="1830972" cy="182241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</p:grpSp>
      <p:sp>
        <p:nvSpPr>
          <p:cNvPr id="822" name="Google Shape;822;p35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3" name="Google Shape;823;p35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399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9" y="2766902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6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</p:grpSp>
    </p:spTree>
    <p:extLst>
      <p:ext uri="{BB962C8B-B14F-4D97-AF65-F5344CB8AC3E}">
        <p14:creationId xmlns:p14="http://schemas.microsoft.com/office/powerpoint/2010/main" val="19629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49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4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6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1673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3090772" y="121524"/>
            <a:ext cx="3242308" cy="5108995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6918863" y="-84861"/>
            <a:ext cx="2277317" cy="5304377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</p:grpSp>
      <p:sp>
        <p:nvSpPr>
          <p:cNvPr id="851" name="Google Shape;851;p3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2" name="Google Shape;852;p36"/>
          <p:cNvSpPr txBox="1">
            <a:spLocks noGrp="1"/>
          </p:cNvSpPr>
          <p:nvPr>
            <p:ph type="title" idx="2" hasCustomPrompt="1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6154472" y="760963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854" name="Google Shape;854;p36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</p:grpSp>
    </p:spTree>
    <p:extLst>
      <p:ext uri="{BB962C8B-B14F-4D97-AF65-F5344CB8AC3E}">
        <p14:creationId xmlns:p14="http://schemas.microsoft.com/office/powerpoint/2010/main" val="298338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4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6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88" name="Google Shape;88;p3"/>
          <p:cNvSpPr/>
          <p:nvPr/>
        </p:nvSpPr>
        <p:spPr>
          <a:xfrm>
            <a:off x="641525" y="2945027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19"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1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rot="-1855510" flipH="1">
            <a:off x="2277590" y="326957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050010" y="1201201"/>
            <a:ext cx="3369322" cy="3877052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151" name="Google Shape;151;p8"/>
          <p:cNvSpPr/>
          <p:nvPr/>
        </p:nvSpPr>
        <p:spPr>
          <a:xfrm rot="-5776221" flipH="1">
            <a:off x="5743625" y="-1186687"/>
            <a:ext cx="4752751" cy="434645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152" name="Google Shape;152;p8"/>
          <p:cNvSpPr/>
          <p:nvPr/>
        </p:nvSpPr>
        <p:spPr>
          <a:xfrm rot="8329862" flipH="1">
            <a:off x="3226188" y="-1327515"/>
            <a:ext cx="2044712" cy="348606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153" name="Google Shape;153;p8"/>
          <p:cNvSpPr/>
          <p:nvPr/>
        </p:nvSpPr>
        <p:spPr>
          <a:xfrm>
            <a:off x="7018450" y="3331851"/>
            <a:ext cx="1020984" cy="133342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6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158" name="Google Shape;158;p9"/>
          <p:cNvSpPr/>
          <p:nvPr/>
        </p:nvSpPr>
        <p:spPr>
          <a:xfrm>
            <a:off x="112701" y="3113039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4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1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rId5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rId3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4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rId5" action="ppaction://hlinksldjump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8100090">
            <a:off x="-1277624" y="-498532"/>
            <a:ext cx="4047120" cy="24899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684" name="Google Shape;684;p29"/>
          <p:cNvSpPr/>
          <p:nvPr/>
        </p:nvSpPr>
        <p:spPr>
          <a:xfrm rot="-2262480" flipH="1">
            <a:off x="5470609" y="3669963"/>
            <a:ext cx="4913469" cy="302290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  <p:sp>
        <p:nvSpPr>
          <p:cNvPr id="685" name="Google Shape;685;p2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6" name="Google Shape;686;p29"/>
          <p:cNvSpPr/>
          <p:nvPr/>
        </p:nvSpPr>
        <p:spPr>
          <a:xfrm rot="-7977666">
            <a:off x="7581867" y="92418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9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75" r:id="rId9"/>
    <p:sldLayoutId id="2147483680" r:id="rId10"/>
    <p:sldLayoutId id="2147483681" r:id="rId11"/>
    <p:sldLayoutId id="2147483701" r:id="rId12"/>
    <p:sldLayoutId id="2147483702" r:id="rId13"/>
    <p:sldLayoutId id="214748370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2.xml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7" y="2023756"/>
            <a:ext cx="6577800" cy="10959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QUIZORA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097" y="311974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A web quiz app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75"/>
          <p:cNvSpPr/>
          <p:nvPr/>
        </p:nvSpPr>
        <p:spPr>
          <a:xfrm>
            <a:off x="1450752" y="3306585"/>
            <a:ext cx="2162065" cy="1043754"/>
          </a:xfrm>
          <a:custGeom>
            <a:avLst/>
            <a:gdLst/>
            <a:ahLst/>
            <a:cxnLst/>
            <a:rect l="l" t="t" r="r" b="b"/>
            <a:pathLst>
              <a:path w="37843" h="18269" extrusionOk="0">
                <a:moveTo>
                  <a:pt x="19727" y="0"/>
                </a:moveTo>
                <a:cubicBezTo>
                  <a:pt x="3709" y="0"/>
                  <a:pt x="0" y="18268"/>
                  <a:pt x="0" y="18268"/>
                </a:cubicBezTo>
                <a:lnTo>
                  <a:pt x="37843" y="18268"/>
                </a:lnTo>
                <a:cubicBezTo>
                  <a:pt x="37843" y="18268"/>
                  <a:pt x="35746" y="0"/>
                  <a:pt x="197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1" name="Google Shape;1701;p75"/>
          <p:cNvSpPr/>
          <p:nvPr/>
        </p:nvSpPr>
        <p:spPr>
          <a:xfrm>
            <a:off x="1744237" y="2216060"/>
            <a:ext cx="340395" cy="340395"/>
          </a:xfrm>
          <a:custGeom>
            <a:avLst/>
            <a:gdLst/>
            <a:ahLst/>
            <a:cxnLst/>
            <a:rect l="l" t="t" r="r" b="b"/>
            <a:pathLst>
              <a:path w="5958" h="5958" extrusionOk="0">
                <a:moveTo>
                  <a:pt x="2979" y="0"/>
                </a:moveTo>
                <a:cubicBezTo>
                  <a:pt x="1338" y="0"/>
                  <a:pt x="0" y="1337"/>
                  <a:pt x="0" y="2979"/>
                </a:cubicBezTo>
                <a:cubicBezTo>
                  <a:pt x="0" y="4620"/>
                  <a:pt x="1338" y="5958"/>
                  <a:pt x="2979" y="5958"/>
                </a:cubicBezTo>
                <a:cubicBezTo>
                  <a:pt x="4620" y="5958"/>
                  <a:pt x="5958" y="4620"/>
                  <a:pt x="5958" y="2979"/>
                </a:cubicBezTo>
                <a:cubicBezTo>
                  <a:pt x="5958" y="1337"/>
                  <a:pt x="4620" y="0"/>
                  <a:pt x="297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2" name="Google Shape;1702;p75"/>
          <p:cNvSpPr/>
          <p:nvPr/>
        </p:nvSpPr>
        <p:spPr>
          <a:xfrm>
            <a:off x="3004960" y="2216060"/>
            <a:ext cx="340395" cy="340395"/>
          </a:xfrm>
          <a:custGeom>
            <a:avLst/>
            <a:gdLst/>
            <a:ahLst/>
            <a:cxnLst/>
            <a:rect l="l" t="t" r="r" b="b"/>
            <a:pathLst>
              <a:path w="5958" h="5958" extrusionOk="0">
                <a:moveTo>
                  <a:pt x="2979" y="0"/>
                </a:moveTo>
                <a:cubicBezTo>
                  <a:pt x="1338" y="0"/>
                  <a:pt x="0" y="1337"/>
                  <a:pt x="0" y="2979"/>
                </a:cubicBezTo>
                <a:cubicBezTo>
                  <a:pt x="0" y="4620"/>
                  <a:pt x="1338" y="5958"/>
                  <a:pt x="2979" y="5958"/>
                </a:cubicBezTo>
                <a:cubicBezTo>
                  <a:pt x="4621" y="5958"/>
                  <a:pt x="5958" y="4620"/>
                  <a:pt x="5958" y="2979"/>
                </a:cubicBezTo>
                <a:cubicBezTo>
                  <a:pt x="5958" y="1337"/>
                  <a:pt x="4621" y="0"/>
                  <a:pt x="297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3" name="Google Shape;1703;p75"/>
          <p:cNvSpPr/>
          <p:nvPr/>
        </p:nvSpPr>
        <p:spPr>
          <a:xfrm>
            <a:off x="2391936" y="2625864"/>
            <a:ext cx="371704" cy="592235"/>
          </a:xfrm>
          <a:custGeom>
            <a:avLst/>
            <a:gdLst/>
            <a:ahLst/>
            <a:cxnLst/>
            <a:rect l="l" t="t" r="r" b="b"/>
            <a:pathLst>
              <a:path w="6506" h="10366" extrusionOk="0">
                <a:moveTo>
                  <a:pt x="6019" y="0"/>
                </a:moveTo>
                <a:lnTo>
                  <a:pt x="852" y="700"/>
                </a:lnTo>
                <a:lnTo>
                  <a:pt x="1" y="10365"/>
                </a:lnTo>
                <a:cubicBezTo>
                  <a:pt x="1703" y="10153"/>
                  <a:pt x="4499" y="9362"/>
                  <a:pt x="6505" y="6596"/>
                </a:cubicBezTo>
                <a:lnTo>
                  <a:pt x="6019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4" name="Google Shape;1704;p75"/>
          <p:cNvSpPr/>
          <p:nvPr/>
        </p:nvSpPr>
        <p:spPr>
          <a:xfrm>
            <a:off x="1956081" y="1512025"/>
            <a:ext cx="1187899" cy="1425170"/>
          </a:xfrm>
          <a:custGeom>
            <a:avLst/>
            <a:gdLst/>
            <a:ahLst/>
            <a:cxnLst/>
            <a:rect l="l" t="t" r="r" b="b"/>
            <a:pathLst>
              <a:path w="20792" h="24945" extrusionOk="0">
                <a:moveTo>
                  <a:pt x="11089" y="1"/>
                </a:moveTo>
                <a:cubicBezTo>
                  <a:pt x="9002" y="1"/>
                  <a:pt x="65" y="689"/>
                  <a:pt x="92" y="12475"/>
                </a:cubicBezTo>
                <a:cubicBezTo>
                  <a:pt x="0" y="14056"/>
                  <a:pt x="92" y="14542"/>
                  <a:pt x="244" y="16092"/>
                </a:cubicBezTo>
                <a:cubicBezTo>
                  <a:pt x="608" y="19223"/>
                  <a:pt x="2098" y="21928"/>
                  <a:pt x="4925" y="23448"/>
                </a:cubicBezTo>
                <a:cubicBezTo>
                  <a:pt x="6673" y="24388"/>
                  <a:pt x="8816" y="24944"/>
                  <a:pt x="10917" y="24944"/>
                </a:cubicBezTo>
                <a:cubicBezTo>
                  <a:pt x="12212" y="24944"/>
                  <a:pt x="13491" y="24732"/>
                  <a:pt x="14651" y="24269"/>
                </a:cubicBezTo>
                <a:cubicBezTo>
                  <a:pt x="16992" y="23296"/>
                  <a:pt x="18785" y="21563"/>
                  <a:pt x="19727" y="19253"/>
                </a:cubicBezTo>
                <a:cubicBezTo>
                  <a:pt x="20761" y="16639"/>
                  <a:pt x="20791" y="13265"/>
                  <a:pt x="20639" y="10408"/>
                </a:cubicBezTo>
                <a:cubicBezTo>
                  <a:pt x="20137" y="156"/>
                  <a:pt x="11996" y="13"/>
                  <a:pt x="11540" y="13"/>
                </a:cubicBezTo>
                <a:cubicBezTo>
                  <a:pt x="11527" y="13"/>
                  <a:pt x="11520" y="13"/>
                  <a:pt x="11520" y="13"/>
                </a:cubicBezTo>
                <a:cubicBezTo>
                  <a:pt x="11520" y="13"/>
                  <a:pt x="11364" y="1"/>
                  <a:pt x="11089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5" name="Google Shape;1705;p75"/>
          <p:cNvSpPr/>
          <p:nvPr/>
        </p:nvSpPr>
        <p:spPr>
          <a:xfrm>
            <a:off x="2371140" y="3002702"/>
            <a:ext cx="425466" cy="604348"/>
          </a:xfrm>
          <a:custGeom>
            <a:avLst/>
            <a:gdLst/>
            <a:ahLst/>
            <a:cxnLst/>
            <a:rect l="l" t="t" r="r" b="b"/>
            <a:pathLst>
              <a:path w="7447" h="10578" extrusionOk="0">
                <a:moveTo>
                  <a:pt x="6869" y="0"/>
                </a:moveTo>
                <a:cubicBezTo>
                  <a:pt x="4863" y="2766"/>
                  <a:pt x="2067" y="3557"/>
                  <a:pt x="365" y="3769"/>
                </a:cubicBezTo>
                <a:lnTo>
                  <a:pt x="0" y="7994"/>
                </a:lnTo>
                <a:cubicBezTo>
                  <a:pt x="0" y="7994"/>
                  <a:pt x="152" y="10122"/>
                  <a:pt x="3587" y="10548"/>
                </a:cubicBezTo>
                <a:cubicBezTo>
                  <a:pt x="3766" y="10568"/>
                  <a:pt x="3937" y="10578"/>
                  <a:pt x="4100" y="10578"/>
                </a:cubicBezTo>
                <a:cubicBezTo>
                  <a:pt x="7065" y="10578"/>
                  <a:pt x="7447" y="7356"/>
                  <a:pt x="7447" y="7356"/>
                </a:cubicBezTo>
                <a:lnTo>
                  <a:pt x="6869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6" name="Google Shape;1706;p75"/>
          <p:cNvSpPr/>
          <p:nvPr/>
        </p:nvSpPr>
        <p:spPr>
          <a:xfrm>
            <a:off x="2249566" y="2285474"/>
            <a:ext cx="59075" cy="121635"/>
          </a:xfrm>
          <a:custGeom>
            <a:avLst/>
            <a:gdLst/>
            <a:ahLst/>
            <a:cxnLst/>
            <a:rect l="l" t="t" r="r" b="b"/>
            <a:pathLst>
              <a:path w="1034" h="2129" extrusionOk="0">
                <a:moveTo>
                  <a:pt x="517" y="1"/>
                </a:moveTo>
                <a:cubicBezTo>
                  <a:pt x="243" y="1"/>
                  <a:pt x="0" y="487"/>
                  <a:pt x="0" y="1065"/>
                </a:cubicBezTo>
                <a:cubicBezTo>
                  <a:pt x="0" y="1642"/>
                  <a:pt x="243" y="2129"/>
                  <a:pt x="517" y="2129"/>
                </a:cubicBezTo>
                <a:cubicBezTo>
                  <a:pt x="821" y="2129"/>
                  <a:pt x="1034" y="1642"/>
                  <a:pt x="1034" y="1065"/>
                </a:cubicBezTo>
                <a:cubicBezTo>
                  <a:pt x="1034" y="487"/>
                  <a:pt x="821" y="1"/>
                  <a:pt x="5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7" name="Google Shape;1707;p75"/>
          <p:cNvSpPr/>
          <p:nvPr/>
        </p:nvSpPr>
        <p:spPr>
          <a:xfrm>
            <a:off x="2806997" y="2295928"/>
            <a:ext cx="60846" cy="121578"/>
          </a:xfrm>
          <a:custGeom>
            <a:avLst/>
            <a:gdLst/>
            <a:ahLst/>
            <a:cxnLst/>
            <a:rect l="l" t="t" r="r" b="b"/>
            <a:pathLst>
              <a:path w="1065" h="2128" extrusionOk="0">
                <a:moveTo>
                  <a:pt x="517" y="0"/>
                </a:moveTo>
                <a:cubicBezTo>
                  <a:pt x="243" y="0"/>
                  <a:pt x="0" y="487"/>
                  <a:pt x="0" y="1064"/>
                </a:cubicBezTo>
                <a:cubicBezTo>
                  <a:pt x="0" y="1642"/>
                  <a:pt x="243" y="2128"/>
                  <a:pt x="517" y="2128"/>
                </a:cubicBezTo>
                <a:cubicBezTo>
                  <a:pt x="821" y="2128"/>
                  <a:pt x="1064" y="1642"/>
                  <a:pt x="1064" y="1064"/>
                </a:cubicBezTo>
                <a:cubicBezTo>
                  <a:pt x="1064" y="487"/>
                  <a:pt x="821" y="0"/>
                  <a:pt x="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8" name="Google Shape;1708;p75"/>
          <p:cNvSpPr/>
          <p:nvPr/>
        </p:nvSpPr>
        <p:spPr>
          <a:xfrm>
            <a:off x="2478778" y="2386197"/>
            <a:ext cx="74729" cy="80157"/>
          </a:xfrm>
          <a:custGeom>
            <a:avLst/>
            <a:gdLst/>
            <a:ahLst/>
            <a:cxnLst/>
            <a:rect l="l" t="t" r="r" b="b"/>
            <a:pathLst>
              <a:path w="1308" h="1403" extrusionOk="0">
                <a:moveTo>
                  <a:pt x="1308" y="1"/>
                </a:moveTo>
                <a:lnTo>
                  <a:pt x="1308" y="1"/>
                </a:lnTo>
                <a:cubicBezTo>
                  <a:pt x="1064" y="31"/>
                  <a:pt x="821" y="92"/>
                  <a:pt x="608" y="214"/>
                </a:cubicBezTo>
                <a:cubicBezTo>
                  <a:pt x="487" y="244"/>
                  <a:pt x="365" y="335"/>
                  <a:pt x="274" y="396"/>
                </a:cubicBezTo>
                <a:cubicBezTo>
                  <a:pt x="153" y="487"/>
                  <a:pt x="61" y="609"/>
                  <a:pt x="31" y="791"/>
                </a:cubicBezTo>
                <a:cubicBezTo>
                  <a:pt x="1" y="1004"/>
                  <a:pt x="153" y="1156"/>
                  <a:pt x="244" y="1217"/>
                </a:cubicBezTo>
                <a:cubicBezTo>
                  <a:pt x="365" y="1308"/>
                  <a:pt x="487" y="1369"/>
                  <a:pt x="639" y="1399"/>
                </a:cubicBezTo>
                <a:cubicBezTo>
                  <a:pt x="662" y="1402"/>
                  <a:pt x="686" y="1403"/>
                  <a:pt x="709" y="1403"/>
                </a:cubicBezTo>
                <a:cubicBezTo>
                  <a:pt x="958" y="1403"/>
                  <a:pt x="1196" y="1259"/>
                  <a:pt x="1308" y="1065"/>
                </a:cubicBezTo>
                <a:lnTo>
                  <a:pt x="1308" y="1065"/>
                </a:lnTo>
                <a:cubicBezTo>
                  <a:pt x="1152" y="1154"/>
                  <a:pt x="980" y="1210"/>
                  <a:pt x="827" y="1210"/>
                </a:cubicBezTo>
                <a:cubicBezTo>
                  <a:pt x="771" y="1210"/>
                  <a:pt x="718" y="1203"/>
                  <a:pt x="669" y="1186"/>
                </a:cubicBezTo>
                <a:cubicBezTo>
                  <a:pt x="578" y="1156"/>
                  <a:pt x="487" y="1095"/>
                  <a:pt x="426" y="1004"/>
                </a:cubicBezTo>
                <a:cubicBezTo>
                  <a:pt x="335" y="943"/>
                  <a:pt x="304" y="882"/>
                  <a:pt x="304" y="822"/>
                </a:cubicBezTo>
                <a:cubicBezTo>
                  <a:pt x="304" y="700"/>
                  <a:pt x="517" y="518"/>
                  <a:pt x="700" y="396"/>
                </a:cubicBezTo>
                <a:cubicBezTo>
                  <a:pt x="912" y="274"/>
                  <a:pt x="1095" y="153"/>
                  <a:pt x="13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9" name="Google Shape;1709;p75"/>
          <p:cNvSpPr/>
          <p:nvPr/>
        </p:nvSpPr>
        <p:spPr>
          <a:xfrm>
            <a:off x="2471806" y="2547706"/>
            <a:ext cx="165056" cy="49020"/>
          </a:xfrm>
          <a:custGeom>
            <a:avLst/>
            <a:gdLst/>
            <a:ahLst/>
            <a:cxnLst/>
            <a:rect l="l" t="t" r="r" b="b"/>
            <a:pathLst>
              <a:path w="2889" h="858" extrusionOk="0">
                <a:moveTo>
                  <a:pt x="2889" y="1"/>
                </a:moveTo>
                <a:cubicBezTo>
                  <a:pt x="2676" y="183"/>
                  <a:pt x="2433" y="335"/>
                  <a:pt x="2189" y="426"/>
                </a:cubicBezTo>
                <a:cubicBezTo>
                  <a:pt x="2013" y="527"/>
                  <a:pt x="1795" y="586"/>
                  <a:pt x="1587" y="586"/>
                </a:cubicBezTo>
                <a:cubicBezTo>
                  <a:pt x="1544" y="586"/>
                  <a:pt x="1502" y="583"/>
                  <a:pt x="1460" y="578"/>
                </a:cubicBezTo>
                <a:cubicBezTo>
                  <a:pt x="1217" y="578"/>
                  <a:pt x="943" y="487"/>
                  <a:pt x="700" y="396"/>
                </a:cubicBezTo>
                <a:cubicBezTo>
                  <a:pt x="457" y="305"/>
                  <a:pt x="214" y="183"/>
                  <a:pt x="1" y="1"/>
                </a:cubicBezTo>
                <a:lnTo>
                  <a:pt x="1" y="1"/>
                </a:lnTo>
                <a:cubicBezTo>
                  <a:pt x="305" y="487"/>
                  <a:pt x="852" y="821"/>
                  <a:pt x="1460" y="852"/>
                </a:cubicBezTo>
                <a:cubicBezTo>
                  <a:pt x="1499" y="856"/>
                  <a:pt x="1538" y="858"/>
                  <a:pt x="1578" y="858"/>
                </a:cubicBezTo>
                <a:cubicBezTo>
                  <a:pt x="1841" y="858"/>
                  <a:pt x="2099" y="771"/>
                  <a:pt x="2311" y="639"/>
                </a:cubicBezTo>
                <a:cubicBezTo>
                  <a:pt x="2433" y="578"/>
                  <a:pt x="2524" y="457"/>
                  <a:pt x="2645" y="365"/>
                </a:cubicBezTo>
                <a:cubicBezTo>
                  <a:pt x="2737" y="244"/>
                  <a:pt x="2828" y="122"/>
                  <a:pt x="288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0" name="Google Shape;1710;p75"/>
          <p:cNvSpPr/>
          <p:nvPr/>
        </p:nvSpPr>
        <p:spPr>
          <a:xfrm>
            <a:off x="2152326" y="2485205"/>
            <a:ext cx="128548" cy="126834"/>
          </a:xfrm>
          <a:custGeom>
            <a:avLst/>
            <a:gdLst/>
            <a:ahLst/>
            <a:cxnLst/>
            <a:rect l="l" t="t" r="r" b="b"/>
            <a:pathLst>
              <a:path w="2250" h="2220" extrusionOk="0">
                <a:moveTo>
                  <a:pt x="1125" y="0"/>
                </a:moveTo>
                <a:cubicBezTo>
                  <a:pt x="517" y="0"/>
                  <a:pt x="0" y="487"/>
                  <a:pt x="0" y="1095"/>
                </a:cubicBezTo>
                <a:cubicBezTo>
                  <a:pt x="0" y="1733"/>
                  <a:pt x="517" y="2219"/>
                  <a:pt x="1125" y="2219"/>
                </a:cubicBezTo>
                <a:cubicBezTo>
                  <a:pt x="1733" y="2219"/>
                  <a:pt x="2249" y="1733"/>
                  <a:pt x="2249" y="1095"/>
                </a:cubicBezTo>
                <a:cubicBezTo>
                  <a:pt x="2249" y="487"/>
                  <a:pt x="1733" y="0"/>
                  <a:pt x="1125" y="0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1" name="Google Shape;1711;p75"/>
          <p:cNvSpPr/>
          <p:nvPr/>
        </p:nvSpPr>
        <p:spPr>
          <a:xfrm>
            <a:off x="2803512" y="2493889"/>
            <a:ext cx="126834" cy="126834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5" y="0"/>
                </a:moveTo>
                <a:cubicBezTo>
                  <a:pt x="517" y="0"/>
                  <a:pt x="1" y="517"/>
                  <a:pt x="1" y="1125"/>
                </a:cubicBezTo>
                <a:cubicBezTo>
                  <a:pt x="1" y="1733"/>
                  <a:pt x="517" y="2219"/>
                  <a:pt x="1125" y="2219"/>
                </a:cubicBezTo>
                <a:cubicBezTo>
                  <a:pt x="1733" y="2219"/>
                  <a:pt x="2219" y="1733"/>
                  <a:pt x="2219" y="1125"/>
                </a:cubicBezTo>
                <a:cubicBezTo>
                  <a:pt x="2219" y="517"/>
                  <a:pt x="1733" y="0"/>
                  <a:pt x="1125" y="0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2" name="Google Shape;1712;p75"/>
          <p:cNvSpPr/>
          <p:nvPr/>
        </p:nvSpPr>
        <p:spPr>
          <a:xfrm>
            <a:off x="2770547" y="2167326"/>
            <a:ext cx="168484" cy="50505"/>
          </a:xfrm>
          <a:custGeom>
            <a:avLst/>
            <a:gdLst/>
            <a:ahLst/>
            <a:cxnLst/>
            <a:rect l="l" t="t" r="r" b="b"/>
            <a:pathLst>
              <a:path w="2949" h="884" extrusionOk="0">
                <a:moveTo>
                  <a:pt x="1390" y="0"/>
                </a:moveTo>
                <a:cubicBezTo>
                  <a:pt x="779" y="0"/>
                  <a:pt x="234" y="385"/>
                  <a:pt x="0" y="883"/>
                </a:cubicBezTo>
                <a:cubicBezTo>
                  <a:pt x="243" y="731"/>
                  <a:pt x="486" y="610"/>
                  <a:pt x="730" y="519"/>
                </a:cubicBezTo>
                <a:cubicBezTo>
                  <a:pt x="930" y="444"/>
                  <a:pt x="1130" y="389"/>
                  <a:pt x="1330" y="389"/>
                </a:cubicBezTo>
                <a:cubicBezTo>
                  <a:pt x="1373" y="389"/>
                  <a:pt x="1416" y="392"/>
                  <a:pt x="1459" y="397"/>
                </a:cubicBezTo>
                <a:cubicBezTo>
                  <a:pt x="1702" y="397"/>
                  <a:pt x="1945" y="458"/>
                  <a:pt x="2189" y="549"/>
                </a:cubicBezTo>
                <a:cubicBezTo>
                  <a:pt x="2310" y="580"/>
                  <a:pt x="2432" y="671"/>
                  <a:pt x="2553" y="701"/>
                </a:cubicBezTo>
                <a:cubicBezTo>
                  <a:pt x="2675" y="762"/>
                  <a:pt x="2796" y="853"/>
                  <a:pt x="2948" y="883"/>
                </a:cubicBezTo>
                <a:cubicBezTo>
                  <a:pt x="2857" y="792"/>
                  <a:pt x="2766" y="671"/>
                  <a:pt x="2675" y="549"/>
                </a:cubicBezTo>
                <a:cubicBezTo>
                  <a:pt x="2553" y="458"/>
                  <a:pt x="2462" y="367"/>
                  <a:pt x="2310" y="276"/>
                </a:cubicBezTo>
                <a:cubicBezTo>
                  <a:pt x="2067" y="124"/>
                  <a:pt x="1763" y="32"/>
                  <a:pt x="1459" y="2"/>
                </a:cubicBezTo>
                <a:cubicBezTo>
                  <a:pt x="1436" y="1"/>
                  <a:pt x="1413" y="0"/>
                  <a:pt x="13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3" name="Google Shape;1713;p75"/>
          <p:cNvSpPr/>
          <p:nvPr/>
        </p:nvSpPr>
        <p:spPr>
          <a:xfrm>
            <a:off x="2169694" y="2167326"/>
            <a:ext cx="168484" cy="50505"/>
          </a:xfrm>
          <a:custGeom>
            <a:avLst/>
            <a:gdLst/>
            <a:ahLst/>
            <a:cxnLst/>
            <a:rect l="l" t="t" r="r" b="b"/>
            <a:pathLst>
              <a:path w="2949" h="884" extrusionOk="0">
                <a:moveTo>
                  <a:pt x="1390" y="0"/>
                </a:moveTo>
                <a:cubicBezTo>
                  <a:pt x="779" y="0"/>
                  <a:pt x="234" y="385"/>
                  <a:pt x="0" y="883"/>
                </a:cubicBezTo>
                <a:cubicBezTo>
                  <a:pt x="243" y="731"/>
                  <a:pt x="486" y="610"/>
                  <a:pt x="730" y="519"/>
                </a:cubicBezTo>
                <a:cubicBezTo>
                  <a:pt x="930" y="444"/>
                  <a:pt x="1130" y="389"/>
                  <a:pt x="1330" y="389"/>
                </a:cubicBezTo>
                <a:cubicBezTo>
                  <a:pt x="1373" y="389"/>
                  <a:pt x="1416" y="392"/>
                  <a:pt x="1459" y="397"/>
                </a:cubicBezTo>
                <a:cubicBezTo>
                  <a:pt x="1702" y="397"/>
                  <a:pt x="1945" y="458"/>
                  <a:pt x="2189" y="549"/>
                </a:cubicBezTo>
                <a:cubicBezTo>
                  <a:pt x="2310" y="580"/>
                  <a:pt x="2432" y="671"/>
                  <a:pt x="2553" y="701"/>
                </a:cubicBezTo>
                <a:cubicBezTo>
                  <a:pt x="2675" y="762"/>
                  <a:pt x="2797" y="853"/>
                  <a:pt x="2948" y="883"/>
                </a:cubicBezTo>
                <a:cubicBezTo>
                  <a:pt x="2857" y="792"/>
                  <a:pt x="2766" y="671"/>
                  <a:pt x="2675" y="549"/>
                </a:cubicBezTo>
                <a:cubicBezTo>
                  <a:pt x="2553" y="458"/>
                  <a:pt x="2462" y="367"/>
                  <a:pt x="2341" y="276"/>
                </a:cubicBezTo>
                <a:cubicBezTo>
                  <a:pt x="2067" y="124"/>
                  <a:pt x="1763" y="32"/>
                  <a:pt x="1459" y="2"/>
                </a:cubicBezTo>
                <a:cubicBezTo>
                  <a:pt x="1436" y="1"/>
                  <a:pt x="1413" y="0"/>
                  <a:pt x="13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4" name="Google Shape;1714;p75"/>
          <p:cNvSpPr/>
          <p:nvPr/>
        </p:nvSpPr>
        <p:spPr>
          <a:xfrm>
            <a:off x="1912659" y="4138364"/>
            <a:ext cx="93812" cy="92098"/>
          </a:xfrm>
          <a:custGeom>
            <a:avLst/>
            <a:gdLst/>
            <a:ahLst/>
            <a:cxnLst/>
            <a:rect l="l" t="t" r="r" b="b"/>
            <a:pathLst>
              <a:path w="1642" h="1612" extrusionOk="0">
                <a:moveTo>
                  <a:pt x="821" y="1"/>
                </a:moveTo>
                <a:cubicBezTo>
                  <a:pt x="365" y="1"/>
                  <a:pt x="1" y="335"/>
                  <a:pt x="1" y="791"/>
                </a:cubicBezTo>
                <a:cubicBezTo>
                  <a:pt x="1" y="1247"/>
                  <a:pt x="365" y="1612"/>
                  <a:pt x="821" y="1612"/>
                </a:cubicBezTo>
                <a:cubicBezTo>
                  <a:pt x="1277" y="1612"/>
                  <a:pt x="1642" y="1247"/>
                  <a:pt x="1642" y="791"/>
                </a:cubicBezTo>
                <a:cubicBezTo>
                  <a:pt x="1642" y="335"/>
                  <a:pt x="1277" y="1"/>
                  <a:pt x="8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5" name="Google Shape;1715;p75"/>
          <p:cNvSpPr/>
          <p:nvPr/>
        </p:nvSpPr>
        <p:spPr>
          <a:xfrm>
            <a:off x="1952596" y="3593214"/>
            <a:ext cx="105981" cy="91926"/>
          </a:xfrm>
          <a:custGeom>
            <a:avLst/>
            <a:gdLst/>
            <a:ahLst/>
            <a:cxnLst/>
            <a:rect l="l" t="t" r="r" b="b"/>
            <a:pathLst>
              <a:path w="1855" h="1609" extrusionOk="0">
                <a:moveTo>
                  <a:pt x="922" y="0"/>
                </a:moveTo>
                <a:cubicBezTo>
                  <a:pt x="627" y="0"/>
                  <a:pt x="343" y="174"/>
                  <a:pt x="213" y="455"/>
                </a:cubicBezTo>
                <a:cubicBezTo>
                  <a:pt x="1" y="850"/>
                  <a:pt x="183" y="1336"/>
                  <a:pt x="578" y="1519"/>
                </a:cubicBezTo>
                <a:cubicBezTo>
                  <a:pt x="692" y="1580"/>
                  <a:pt x="814" y="1608"/>
                  <a:pt x="933" y="1608"/>
                </a:cubicBezTo>
                <a:cubicBezTo>
                  <a:pt x="1229" y="1608"/>
                  <a:pt x="1512" y="1435"/>
                  <a:pt x="1642" y="1154"/>
                </a:cubicBezTo>
                <a:cubicBezTo>
                  <a:pt x="1855" y="759"/>
                  <a:pt x="1672" y="272"/>
                  <a:pt x="1277" y="90"/>
                </a:cubicBezTo>
                <a:cubicBezTo>
                  <a:pt x="1163" y="29"/>
                  <a:pt x="1042" y="0"/>
                  <a:pt x="9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6" name="Google Shape;1716;p75"/>
          <p:cNvSpPr/>
          <p:nvPr/>
        </p:nvSpPr>
        <p:spPr>
          <a:xfrm>
            <a:off x="2846934" y="4138478"/>
            <a:ext cx="104267" cy="91926"/>
          </a:xfrm>
          <a:custGeom>
            <a:avLst/>
            <a:gdLst/>
            <a:ahLst/>
            <a:cxnLst/>
            <a:rect l="l" t="t" r="r" b="b"/>
            <a:pathLst>
              <a:path w="1825" h="1609" extrusionOk="0">
                <a:moveTo>
                  <a:pt x="908" y="0"/>
                </a:moveTo>
                <a:cubicBezTo>
                  <a:pt x="609" y="0"/>
                  <a:pt x="334" y="174"/>
                  <a:pt x="183" y="455"/>
                </a:cubicBezTo>
                <a:cubicBezTo>
                  <a:pt x="0" y="850"/>
                  <a:pt x="152" y="1336"/>
                  <a:pt x="578" y="1519"/>
                </a:cubicBezTo>
                <a:cubicBezTo>
                  <a:pt x="692" y="1580"/>
                  <a:pt x="813" y="1609"/>
                  <a:pt x="933" y="1609"/>
                </a:cubicBezTo>
                <a:cubicBezTo>
                  <a:pt x="1228" y="1609"/>
                  <a:pt x="1512" y="1435"/>
                  <a:pt x="1642" y="1154"/>
                </a:cubicBezTo>
                <a:cubicBezTo>
                  <a:pt x="1824" y="759"/>
                  <a:pt x="1672" y="273"/>
                  <a:pt x="1277" y="90"/>
                </a:cubicBezTo>
                <a:cubicBezTo>
                  <a:pt x="1154" y="29"/>
                  <a:pt x="1029" y="0"/>
                  <a:pt x="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7" name="Google Shape;1717;p75"/>
          <p:cNvSpPr/>
          <p:nvPr/>
        </p:nvSpPr>
        <p:spPr>
          <a:xfrm>
            <a:off x="2478778" y="3856193"/>
            <a:ext cx="105981" cy="92155"/>
          </a:xfrm>
          <a:custGeom>
            <a:avLst/>
            <a:gdLst/>
            <a:ahLst/>
            <a:cxnLst/>
            <a:rect l="l" t="t" r="r" b="b"/>
            <a:pathLst>
              <a:path w="1855" h="1613" extrusionOk="0">
                <a:moveTo>
                  <a:pt x="933" y="1"/>
                </a:moveTo>
                <a:cubicBezTo>
                  <a:pt x="634" y="1"/>
                  <a:pt x="345" y="165"/>
                  <a:pt x="213" y="472"/>
                </a:cubicBezTo>
                <a:cubicBezTo>
                  <a:pt x="1" y="867"/>
                  <a:pt x="183" y="1353"/>
                  <a:pt x="578" y="1536"/>
                </a:cubicBezTo>
                <a:cubicBezTo>
                  <a:pt x="690" y="1587"/>
                  <a:pt x="810" y="1612"/>
                  <a:pt x="927" y="1612"/>
                </a:cubicBezTo>
                <a:cubicBezTo>
                  <a:pt x="1225" y="1612"/>
                  <a:pt x="1511" y="1454"/>
                  <a:pt x="1642" y="1171"/>
                </a:cubicBezTo>
                <a:cubicBezTo>
                  <a:pt x="1855" y="745"/>
                  <a:pt x="1672" y="289"/>
                  <a:pt x="1277" y="77"/>
                </a:cubicBezTo>
                <a:cubicBezTo>
                  <a:pt x="1167" y="26"/>
                  <a:pt x="1049" y="1"/>
                  <a:pt x="9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8" name="Google Shape;1718;p75"/>
          <p:cNvSpPr/>
          <p:nvPr/>
        </p:nvSpPr>
        <p:spPr>
          <a:xfrm>
            <a:off x="2895553" y="3491522"/>
            <a:ext cx="104267" cy="92155"/>
          </a:xfrm>
          <a:custGeom>
            <a:avLst/>
            <a:gdLst/>
            <a:ahLst/>
            <a:cxnLst/>
            <a:rect l="l" t="t" r="r" b="b"/>
            <a:pathLst>
              <a:path w="1825" h="1613" extrusionOk="0">
                <a:moveTo>
                  <a:pt x="902" y="1"/>
                </a:moveTo>
                <a:cubicBezTo>
                  <a:pt x="603" y="1"/>
                  <a:pt x="314" y="165"/>
                  <a:pt x="183" y="472"/>
                </a:cubicBezTo>
                <a:cubicBezTo>
                  <a:pt x="1" y="867"/>
                  <a:pt x="152" y="1353"/>
                  <a:pt x="548" y="1536"/>
                </a:cubicBezTo>
                <a:cubicBezTo>
                  <a:pt x="660" y="1587"/>
                  <a:pt x="779" y="1612"/>
                  <a:pt x="898" y="1612"/>
                </a:cubicBezTo>
                <a:cubicBezTo>
                  <a:pt x="1197" y="1612"/>
                  <a:pt x="1489" y="1454"/>
                  <a:pt x="1642" y="1171"/>
                </a:cubicBezTo>
                <a:cubicBezTo>
                  <a:pt x="1824" y="745"/>
                  <a:pt x="1672" y="289"/>
                  <a:pt x="1247" y="77"/>
                </a:cubicBezTo>
                <a:cubicBezTo>
                  <a:pt x="1136" y="26"/>
                  <a:pt x="1018" y="1"/>
                  <a:pt x="9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9" name="Google Shape;1719;p75"/>
          <p:cNvSpPr/>
          <p:nvPr/>
        </p:nvSpPr>
        <p:spPr>
          <a:xfrm>
            <a:off x="3249826" y="3904810"/>
            <a:ext cx="105981" cy="92098"/>
          </a:xfrm>
          <a:custGeom>
            <a:avLst/>
            <a:gdLst/>
            <a:ahLst/>
            <a:cxnLst/>
            <a:rect l="l" t="t" r="r" b="b"/>
            <a:pathLst>
              <a:path w="1855" h="1612" extrusionOk="0">
                <a:moveTo>
                  <a:pt x="928" y="0"/>
                </a:moveTo>
                <a:cubicBezTo>
                  <a:pt x="630" y="0"/>
                  <a:pt x="344" y="158"/>
                  <a:pt x="213" y="442"/>
                </a:cubicBezTo>
                <a:cubicBezTo>
                  <a:pt x="0" y="837"/>
                  <a:pt x="183" y="1323"/>
                  <a:pt x="578" y="1536"/>
                </a:cubicBezTo>
                <a:cubicBezTo>
                  <a:pt x="688" y="1587"/>
                  <a:pt x="806" y="1612"/>
                  <a:pt x="922" y="1612"/>
                </a:cubicBezTo>
                <a:cubicBezTo>
                  <a:pt x="1221" y="1612"/>
                  <a:pt x="1510" y="1447"/>
                  <a:pt x="1642" y="1141"/>
                </a:cubicBezTo>
                <a:cubicBezTo>
                  <a:pt x="1854" y="745"/>
                  <a:pt x="1672" y="259"/>
                  <a:pt x="1277" y="77"/>
                </a:cubicBezTo>
                <a:cubicBezTo>
                  <a:pt x="1165" y="25"/>
                  <a:pt x="1045" y="0"/>
                  <a:pt x="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20" name="Google Shape;1720;p7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Jana Prasanna</a:t>
            </a:r>
            <a:endParaRPr dirty="0"/>
          </a:p>
        </p:txBody>
      </p:sp>
      <p:sp>
        <p:nvSpPr>
          <p:cNvPr id="1721" name="Google Shape;1721;p75">
            <a:hlinkClick r:id="rId3" action="ppaction://hlinksldjump"/>
          </p:cNvPr>
          <p:cNvSpPr/>
          <p:nvPr/>
        </p:nvSpPr>
        <p:spPr>
          <a:xfrm>
            <a:off x="713250" y="548650"/>
            <a:ext cx="16782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HTML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722" name="Google Shape;1722;p75">
            <a:hlinkClick r:id="rId4" action="ppaction://hlinksldjump"/>
          </p:cNvPr>
          <p:cNvSpPr/>
          <p:nvPr/>
        </p:nvSpPr>
        <p:spPr>
          <a:xfrm>
            <a:off x="6823850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CSS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726" name="Google Shape;1726;p75"/>
          <p:cNvSpPr/>
          <p:nvPr/>
        </p:nvSpPr>
        <p:spPr>
          <a:xfrm>
            <a:off x="4929650" y="1521550"/>
            <a:ext cx="2796300" cy="28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 dirty="0"/>
              <a:t>CONTRIBUTED</a:t>
            </a:r>
            <a:endParaRPr lang="en-US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PROGRESS BAR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NAVIGATION BAR</a:t>
            </a:r>
          </a:p>
        </p:txBody>
      </p:sp>
      <p:sp>
        <p:nvSpPr>
          <p:cNvPr id="1734" name="Google Shape;1734;p75"/>
          <p:cNvSpPr/>
          <p:nvPr/>
        </p:nvSpPr>
        <p:spPr>
          <a:xfrm rot="7385046" flipH="1">
            <a:off x="-1543419" y="1309689"/>
            <a:ext cx="3561725" cy="302960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35" name="Google Shape;1735;p75"/>
          <p:cNvSpPr/>
          <p:nvPr/>
        </p:nvSpPr>
        <p:spPr>
          <a:xfrm rot="-5400000" flipH="1">
            <a:off x="6358602" y="2169585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" name="Google Shape;1562;p71">
            <a:extLst>
              <a:ext uri="{FF2B5EF4-FFF2-40B4-BE49-F238E27FC236}">
                <a16:creationId xmlns:a16="http://schemas.microsoft.com/office/drawing/2014/main" id="{5B645310-B5BD-4298-B7D1-93EB1CA1308F}"/>
              </a:ext>
            </a:extLst>
          </p:cNvPr>
          <p:cNvSpPr/>
          <p:nvPr/>
        </p:nvSpPr>
        <p:spPr>
          <a:xfrm>
            <a:off x="1715295" y="1435131"/>
            <a:ext cx="1434654" cy="743796"/>
          </a:xfrm>
          <a:custGeom>
            <a:avLst/>
            <a:gdLst/>
            <a:ahLst/>
            <a:cxnLst/>
            <a:rect l="l" t="t" r="r" b="b"/>
            <a:pathLst>
              <a:path w="25773" h="13362" extrusionOk="0">
                <a:moveTo>
                  <a:pt x="19654" y="1"/>
                </a:moveTo>
                <a:cubicBezTo>
                  <a:pt x="19303" y="1"/>
                  <a:pt x="18952" y="20"/>
                  <a:pt x="18602" y="47"/>
                </a:cubicBezTo>
                <a:cubicBezTo>
                  <a:pt x="15593" y="321"/>
                  <a:pt x="12675" y="1142"/>
                  <a:pt x="9849" y="2175"/>
                </a:cubicBezTo>
                <a:cubicBezTo>
                  <a:pt x="9453" y="2297"/>
                  <a:pt x="9089" y="2449"/>
                  <a:pt x="8693" y="2449"/>
                </a:cubicBezTo>
                <a:cubicBezTo>
                  <a:pt x="8298" y="2449"/>
                  <a:pt x="7873" y="2236"/>
                  <a:pt x="7690" y="1871"/>
                </a:cubicBezTo>
                <a:cubicBezTo>
                  <a:pt x="7569" y="1567"/>
                  <a:pt x="7630" y="1202"/>
                  <a:pt x="7630" y="868"/>
                </a:cubicBezTo>
                <a:cubicBezTo>
                  <a:pt x="7630" y="534"/>
                  <a:pt x="7478" y="108"/>
                  <a:pt x="7143" y="47"/>
                </a:cubicBezTo>
                <a:cubicBezTo>
                  <a:pt x="7111" y="41"/>
                  <a:pt x="7079" y="38"/>
                  <a:pt x="7048" y="38"/>
                </a:cubicBezTo>
                <a:cubicBezTo>
                  <a:pt x="6783" y="38"/>
                  <a:pt x="6547" y="256"/>
                  <a:pt x="6383" y="473"/>
                </a:cubicBezTo>
                <a:cubicBezTo>
                  <a:pt x="5593" y="1506"/>
                  <a:pt x="5624" y="2935"/>
                  <a:pt x="5654" y="4272"/>
                </a:cubicBezTo>
                <a:cubicBezTo>
                  <a:pt x="5380" y="3543"/>
                  <a:pt x="5259" y="2783"/>
                  <a:pt x="5289" y="2023"/>
                </a:cubicBezTo>
                <a:cubicBezTo>
                  <a:pt x="5320" y="1598"/>
                  <a:pt x="5259" y="990"/>
                  <a:pt x="4833" y="959"/>
                </a:cubicBezTo>
                <a:cubicBezTo>
                  <a:pt x="4813" y="955"/>
                  <a:pt x="4793" y="953"/>
                  <a:pt x="4772" y="953"/>
                </a:cubicBezTo>
                <a:cubicBezTo>
                  <a:pt x="4641" y="953"/>
                  <a:pt x="4509" y="1032"/>
                  <a:pt x="4377" y="1111"/>
                </a:cubicBezTo>
                <a:cubicBezTo>
                  <a:pt x="3800" y="1537"/>
                  <a:pt x="3557" y="2297"/>
                  <a:pt x="3496" y="3026"/>
                </a:cubicBezTo>
                <a:cubicBezTo>
                  <a:pt x="3405" y="3665"/>
                  <a:pt x="3617" y="4546"/>
                  <a:pt x="3283" y="5093"/>
                </a:cubicBezTo>
                <a:cubicBezTo>
                  <a:pt x="2827" y="4637"/>
                  <a:pt x="2645" y="3756"/>
                  <a:pt x="2554" y="3148"/>
                </a:cubicBezTo>
                <a:cubicBezTo>
                  <a:pt x="2462" y="2661"/>
                  <a:pt x="2432" y="2023"/>
                  <a:pt x="1946" y="1810"/>
                </a:cubicBezTo>
                <a:cubicBezTo>
                  <a:pt x="1844" y="1760"/>
                  <a:pt x="1733" y="1736"/>
                  <a:pt x="1620" y="1736"/>
                </a:cubicBezTo>
                <a:cubicBezTo>
                  <a:pt x="1395" y="1736"/>
                  <a:pt x="1165" y="1831"/>
                  <a:pt x="1003" y="1993"/>
                </a:cubicBezTo>
                <a:cubicBezTo>
                  <a:pt x="760" y="2236"/>
                  <a:pt x="608" y="2540"/>
                  <a:pt x="517" y="2874"/>
                </a:cubicBezTo>
                <a:cubicBezTo>
                  <a:pt x="0" y="4698"/>
                  <a:pt x="639" y="6765"/>
                  <a:pt x="2067" y="7981"/>
                </a:cubicBezTo>
                <a:cubicBezTo>
                  <a:pt x="2766" y="8589"/>
                  <a:pt x="3648" y="8984"/>
                  <a:pt x="4529" y="9257"/>
                </a:cubicBezTo>
                <a:cubicBezTo>
                  <a:pt x="5719" y="9634"/>
                  <a:pt x="6978" y="9825"/>
                  <a:pt x="8236" y="9825"/>
                </a:cubicBezTo>
                <a:cubicBezTo>
                  <a:pt x="9615" y="9825"/>
                  <a:pt x="10993" y="9597"/>
                  <a:pt x="12280" y="9136"/>
                </a:cubicBezTo>
                <a:cubicBezTo>
                  <a:pt x="14560" y="8345"/>
                  <a:pt x="16596" y="6856"/>
                  <a:pt x="18967" y="6522"/>
                </a:cubicBezTo>
                <a:cubicBezTo>
                  <a:pt x="19215" y="6488"/>
                  <a:pt x="19467" y="6468"/>
                  <a:pt x="19719" y="6468"/>
                </a:cubicBezTo>
                <a:cubicBezTo>
                  <a:pt x="20363" y="6468"/>
                  <a:pt x="21004" y="6597"/>
                  <a:pt x="21551" y="6947"/>
                </a:cubicBezTo>
                <a:cubicBezTo>
                  <a:pt x="22311" y="7434"/>
                  <a:pt x="22736" y="8285"/>
                  <a:pt x="22979" y="9136"/>
                </a:cubicBezTo>
                <a:cubicBezTo>
                  <a:pt x="23223" y="9987"/>
                  <a:pt x="23344" y="10899"/>
                  <a:pt x="23618" y="11750"/>
                </a:cubicBezTo>
                <a:cubicBezTo>
                  <a:pt x="23800" y="12266"/>
                  <a:pt x="24286" y="13330"/>
                  <a:pt x="24955" y="13361"/>
                </a:cubicBezTo>
                <a:cubicBezTo>
                  <a:pt x="24963" y="13361"/>
                  <a:pt x="24971" y="13361"/>
                  <a:pt x="24979" y="13361"/>
                </a:cubicBezTo>
                <a:cubicBezTo>
                  <a:pt x="25772" y="13361"/>
                  <a:pt x="25594" y="11836"/>
                  <a:pt x="25624" y="11324"/>
                </a:cubicBezTo>
                <a:cubicBezTo>
                  <a:pt x="25685" y="9379"/>
                  <a:pt x="25502" y="7403"/>
                  <a:pt x="25138" y="5488"/>
                </a:cubicBezTo>
                <a:cubicBezTo>
                  <a:pt x="24925" y="4485"/>
                  <a:pt x="24651" y="3482"/>
                  <a:pt x="24165" y="2570"/>
                </a:cubicBezTo>
                <a:cubicBezTo>
                  <a:pt x="23679" y="1658"/>
                  <a:pt x="22949" y="868"/>
                  <a:pt x="22007" y="443"/>
                </a:cubicBezTo>
                <a:cubicBezTo>
                  <a:pt x="21264" y="103"/>
                  <a:pt x="20463" y="1"/>
                  <a:pt x="196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Google Shape;1721;p75">
            <a:hlinkClick r:id="rId5" action="ppaction://hlinksldjump"/>
            <a:extLst>
              <a:ext uri="{FF2B5EF4-FFF2-40B4-BE49-F238E27FC236}">
                <a16:creationId xmlns:a16="http://schemas.microsoft.com/office/drawing/2014/main" id="{125D56B7-9E78-420A-9265-20DCFF2534EA}"/>
              </a:ext>
            </a:extLst>
          </p:cNvPr>
          <p:cNvSpPr/>
          <p:nvPr/>
        </p:nvSpPr>
        <p:spPr>
          <a:xfrm>
            <a:off x="713250" y="4577272"/>
            <a:ext cx="16782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JAVASCRIPT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7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Programs</a:t>
            </a:r>
            <a:endParaRPr dirty="0"/>
          </a:p>
        </p:txBody>
      </p:sp>
      <p:sp>
        <p:nvSpPr>
          <p:cNvPr id="1781" name="Google Shape;1781;p7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1782" name="Google Shape;1782;p77"/>
          <p:cNvSpPr/>
          <p:nvPr/>
        </p:nvSpPr>
        <p:spPr>
          <a:xfrm>
            <a:off x="3881690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83" name="Google Shape;1783;p77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05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HTML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05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151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05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JAVASCRIPT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026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Outputs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1390" name="Google Shape;1390;p62"/>
          <p:cNvSpPr/>
          <p:nvPr/>
        </p:nvSpPr>
        <p:spPr>
          <a:xfrm>
            <a:off x="3881690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3" name="Google Shape;1393;p62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8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Home Page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7C6EC-255E-4798-B982-D63543924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17"/>
          <a:stretch/>
        </p:blipFill>
        <p:spPr>
          <a:xfrm>
            <a:off x="1161070" y="1295399"/>
            <a:ext cx="6821850" cy="3315471"/>
          </a:xfrm>
          <a:prstGeom prst="roundRect">
            <a:avLst>
              <a:gd name="adj" fmla="val 1651"/>
            </a:avLst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8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Page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D167A4-231A-4D69-8A95-CD52E1E45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71"/>
          <a:stretch/>
        </p:blipFill>
        <p:spPr>
          <a:xfrm>
            <a:off x="1136330" y="1286095"/>
            <a:ext cx="6871340" cy="3330215"/>
          </a:xfrm>
          <a:prstGeom prst="roundRect">
            <a:avLst>
              <a:gd name="adj" fmla="val 1651"/>
            </a:avLst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3529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8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Contact Page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EB3D9-4C0F-45AA-980E-73205B70F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84"/>
          <a:stretch/>
        </p:blipFill>
        <p:spPr>
          <a:xfrm>
            <a:off x="1161070" y="1323339"/>
            <a:ext cx="6821850" cy="3305755"/>
          </a:xfrm>
          <a:prstGeom prst="roundRect">
            <a:avLst>
              <a:gd name="adj" fmla="val 1651"/>
            </a:avLst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66672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Quiz Box</a:t>
            </a:r>
            <a:endParaRPr dirty="0"/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Aft>
                <a:spcPts val="600"/>
              </a:spcAft>
              <a:buSzPts val="1600"/>
            </a:pPr>
            <a:r>
              <a:rPr lang="en-US" dirty="0"/>
              <a:t>The player number is displayed at the top</a:t>
            </a:r>
            <a:r>
              <a:rPr lang="en" dirty="0"/>
              <a:t> </a:t>
            </a:r>
            <a:endParaRPr dirty="0"/>
          </a:p>
          <a:p>
            <a:pPr indent="-330200">
              <a:spcAft>
                <a:spcPts val="600"/>
              </a:spcAft>
              <a:buSzPts val="1600"/>
            </a:pPr>
            <a:r>
              <a:rPr lang="en-US" dirty="0"/>
              <a:t>There is a progress bar below the name which displays the progress</a:t>
            </a:r>
          </a:p>
          <a:p>
            <a:pPr lvl="1" indent="-330200">
              <a:spcAft>
                <a:spcPts val="600"/>
              </a:spcAft>
              <a:buSzPts val="1600"/>
            </a:pPr>
            <a:r>
              <a:rPr lang="en-US" dirty="0"/>
              <a:t>Below that there is a “seconds counter” which shows the time taken by a player to complete the quiz</a:t>
            </a:r>
            <a:endParaRPr dirty="0"/>
          </a:p>
          <a:p>
            <a:pPr lvl="1" indent="-330200">
              <a:spcAft>
                <a:spcPts val="600"/>
              </a:spcAft>
              <a:buSzPts val="1600"/>
            </a:pPr>
            <a:r>
              <a:rPr lang="en-US" dirty="0"/>
              <a:t>Below that there is a question and 4 options, out of which only one is the </a:t>
            </a:r>
            <a:r>
              <a:rPr lang="en-US" dirty="0">
                <a:solidFill>
                  <a:srgbClr val="40474B"/>
                </a:solidFill>
              </a:rPr>
              <a:t>correct</a:t>
            </a:r>
            <a:r>
              <a:rPr lang="en-US" dirty="0"/>
              <a:t> answer</a:t>
            </a:r>
            <a:endParaRPr dirty="0"/>
          </a:p>
          <a:p>
            <a:pPr lvl="1" indent="-330200">
              <a:spcAft>
                <a:spcPts val="600"/>
              </a:spcAft>
              <a:buSzPts val="1600"/>
            </a:pPr>
            <a:r>
              <a:rPr lang="en-US" dirty="0"/>
              <a:t>The player can either choose any one option or choose not to attempt the question by simply clicking on the submit button to save time</a:t>
            </a:r>
          </a:p>
          <a:p>
            <a:pPr indent="-330200">
              <a:spcAft>
                <a:spcPts val="600"/>
              </a:spcAft>
              <a:buSzPts val="1600"/>
            </a:pPr>
            <a:r>
              <a:rPr lang="en-US" dirty="0"/>
              <a:t>After Player 1’s turn, player 2 can start the quiz</a:t>
            </a:r>
          </a:p>
          <a:p>
            <a:pPr indent="-330200">
              <a:spcAft>
                <a:spcPts val="600"/>
              </a:spcAft>
              <a:buSzPts val="1600"/>
            </a:pPr>
            <a:r>
              <a:rPr lang="en-US" dirty="0"/>
              <a:t>The winner will be displayed right after player 2 submits</a:t>
            </a:r>
          </a:p>
        </p:txBody>
      </p:sp>
    </p:spTree>
    <p:extLst>
      <p:ext uri="{BB962C8B-B14F-4D97-AF65-F5344CB8AC3E}">
        <p14:creationId xmlns:p14="http://schemas.microsoft.com/office/powerpoint/2010/main" val="188111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336" name="Google Shape;1336;p56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5508440" y="304991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dirty="0"/>
              <a:t>Outputs</a:t>
            </a:r>
            <a:endParaRPr dirty="0"/>
          </a:p>
        </p:txBody>
      </p:sp>
      <p:sp>
        <p:nvSpPr>
          <p:cNvPr id="1339" name="Google Shape;1339;p56"/>
          <p:cNvSpPr txBox="1">
            <a:spLocks noGrp="1"/>
          </p:cNvSpPr>
          <p:nvPr>
            <p:ph type="subTitle" idx="7"/>
          </p:nvPr>
        </p:nvSpPr>
        <p:spPr>
          <a:xfrm>
            <a:off x="551636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Attributing the creditors</a:t>
            </a:r>
            <a:endParaRPr dirty="0"/>
          </a:p>
        </p:txBody>
      </p:sp>
      <p:sp>
        <p:nvSpPr>
          <p:cNvPr id="1340" name="Google Shape;1340;p56"/>
          <p:cNvSpPr txBox="1">
            <a:spLocks noGrp="1"/>
          </p:cNvSpPr>
          <p:nvPr>
            <p:ph type="subTitle" idx="8"/>
          </p:nvPr>
        </p:nvSpPr>
        <p:spPr>
          <a:xfrm>
            <a:off x="5508440" y="344064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Each web page with it’s output</a:t>
            </a:r>
            <a:endParaRPr dirty="0"/>
          </a:p>
        </p:txBody>
      </p:sp>
      <p:sp>
        <p:nvSpPr>
          <p:cNvPr id="1341" name="Google Shape;1341;p56">
            <a:hlinkClick r:id="rId4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491744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1342" name="Google Shape;1342;p56">
            <a:hlinkClick r:id="rId3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4917440" y="304991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1348" name="Google Shape;1348;p56"/>
          <p:cNvSpPr txBox="1">
            <a:spLocks noGrp="1"/>
          </p:cNvSpPr>
          <p:nvPr>
            <p:ph type="subTitle" idx="19"/>
          </p:nvPr>
        </p:nvSpPr>
        <p:spPr>
          <a:xfrm>
            <a:off x="2039965" y="344064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Html, CSS, JavaScript.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1448965" y="304991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39" name="Google Shape;1336;p56">
            <a:hlinkClick r:id="rId5" action="ppaction://hlinksldjump"/>
            <a:extLst>
              <a:ext uri="{FF2B5EF4-FFF2-40B4-BE49-F238E27FC236}">
                <a16:creationId xmlns:a16="http://schemas.microsoft.com/office/drawing/2014/main" id="{D73AC8C6-C1AA-4BCB-8CAF-A81260F0EDC0}"/>
              </a:ext>
            </a:extLst>
          </p:cNvPr>
          <p:cNvSpPr txBox="1">
            <a:spLocks/>
          </p:cNvSpPr>
          <p:nvPr/>
        </p:nvSpPr>
        <p:spPr>
          <a:xfrm>
            <a:off x="2045513" y="1455041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dirty="0"/>
              <a:t>Quiz App</a:t>
            </a:r>
          </a:p>
        </p:txBody>
      </p:sp>
      <p:sp>
        <p:nvSpPr>
          <p:cNvPr id="40" name="Google Shape;1340;p56">
            <a:extLst>
              <a:ext uri="{FF2B5EF4-FFF2-40B4-BE49-F238E27FC236}">
                <a16:creationId xmlns:a16="http://schemas.microsoft.com/office/drawing/2014/main" id="{3ECA7E9F-011D-45EB-82DD-27DE93F0DCD0}"/>
              </a:ext>
            </a:extLst>
          </p:cNvPr>
          <p:cNvSpPr txBox="1">
            <a:spLocks/>
          </p:cNvSpPr>
          <p:nvPr/>
        </p:nvSpPr>
        <p:spPr>
          <a:xfrm>
            <a:off x="2045513" y="18457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US" dirty="0"/>
              <a:t>A short description on our project</a:t>
            </a:r>
          </a:p>
        </p:txBody>
      </p:sp>
      <p:sp>
        <p:nvSpPr>
          <p:cNvPr id="41" name="Google Shape;1342;p56">
            <a:hlinkClick r:id="rId5" action="ppaction://hlinksldjump"/>
            <a:extLst>
              <a:ext uri="{FF2B5EF4-FFF2-40B4-BE49-F238E27FC236}">
                <a16:creationId xmlns:a16="http://schemas.microsoft.com/office/drawing/2014/main" id="{C299CFD1-B167-41BF-82B8-2468E0935A7F}"/>
              </a:ext>
            </a:extLst>
          </p:cNvPr>
          <p:cNvSpPr txBox="1">
            <a:spLocks/>
          </p:cNvSpPr>
          <p:nvPr/>
        </p:nvSpPr>
        <p:spPr>
          <a:xfrm>
            <a:off x="1454513" y="1455041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18" name="Google Shape;1336;p56">
            <a:hlinkClick r:id="rId6" action="ppaction://hlinksldjump"/>
            <a:extLst>
              <a:ext uri="{FF2B5EF4-FFF2-40B4-BE49-F238E27FC236}">
                <a16:creationId xmlns:a16="http://schemas.microsoft.com/office/drawing/2014/main" id="{DC2024DC-1957-41C0-B0E6-F36721EB0214}"/>
              </a:ext>
            </a:extLst>
          </p:cNvPr>
          <p:cNvSpPr txBox="1">
            <a:spLocks/>
          </p:cNvSpPr>
          <p:nvPr/>
        </p:nvSpPr>
        <p:spPr>
          <a:xfrm>
            <a:off x="5516365" y="1455041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dirty="0"/>
              <a:t>Contributions</a:t>
            </a:r>
          </a:p>
        </p:txBody>
      </p:sp>
      <p:sp>
        <p:nvSpPr>
          <p:cNvPr id="22" name="Google Shape;1336;p56">
            <a:hlinkClick r:id="rId3" action="ppaction://hlinksldjump"/>
            <a:extLst>
              <a:ext uri="{FF2B5EF4-FFF2-40B4-BE49-F238E27FC236}">
                <a16:creationId xmlns:a16="http://schemas.microsoft.com/office/drawing/2014/main" id="{BD0EFB65-F6B4-41F1-A0EB-41289663126E}"/>
              </a:ext>
            </a:extLst>
          </p:cNvPr>
          <p:cNvSpPr txBox="1">
            <a:spLocks/>
          </p:cNvSpPr>
          <p:nvPr/>
        </p:nvSpPr>
        <p:spPr>
          <a:xfrm>
            <a:off x="2045513" y="304991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dirty="0"/>
              <a:t>Programs</a:t>
            </a:r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D33EF92D-59D2-4C2C-945F-68E99BFC8EA7}"/>
              </a:ext>
            </a:extLst>
          </p:cNvPr>
          <p:cNvSpPr/>
          <p:nvPr/>
        </p:nvSpPr>
        <p:spPr>
          <a:xfrm>
            <a:off x="5502892" y="3018032"/>
            <a:ext cx="1937073" cy="486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8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Default Player Page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94A1B-7620-4DDE-B6B6-52B98983B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57"/>
          <a:stretch/>
        </p:blipFill>
        <p:spPr>
          <a:xfrm>
            <a:off x="1161070" y="1324799"/>
            <a:ext cx="6821850" cy="3306731"/>
          </a:xfrm>
          <a:prstGeom prst="roundRect">
            <a:avLst>
              <a:gd name="adj" fmla="val 1651"/>
            </a:avLst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34892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8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Player Page //with JS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E74297-0FD4-4BDA-BFD8-C0AB9D2AE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27"/>
          <a:stretch/>
        </p:blipFill>
        <p:spPr>
          <a:xfrm>
            <a:off x="1161070" y="1324800"/>
            <a:ext cx="6821854" cy="3311442"/>
          </a:xfrm>
          <a:prstGeom prst="roundRect">
            <a:avLst>
              <a:gd name="adj" fmla="val 1651"/>
            </a:avLst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55542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8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//On clicking submit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8BC65-75D5-41E4-8B2A-20939C82C2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52"/>
          <a:stretch/>
        </p:blipFill>
        <p:spPr>
          <a:xfrm>
            <a:off x="1161070" y="1324801"/>
            <a:ext cx="6821850" cy="3306934"/>
          </a:xfrm>
          <a:prstGeom prst="roundRect">
            <a:avLst>
              <a:gd name="adj" fmla="val 1651"/>
            </a:avLst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521082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8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//Display alert for Player 2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D04D8-640D-4983-B01A-8AA036426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35"/>
          <a:stretch/>
        </p:blipFill>
        <p:spPr>
          <a:xfrm>
            <a:off x="1161070" y="1339644"/>
            <a:ext cx="6821850" cy="3325652"/>
          </a:xfrm>
          <a:prstGeom prst="roundRect">
            <a:avLst>
              <a:gd name="adj" fmla="val 1651"/>
            </a:avLst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13529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8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Winner Page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E23BA-D6EC-4D61-8DD5-E096038114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02"/>
          <a:stretch/>
        </p:blipFill>
        <p:spPr>
          <a:xfrm>
            <a:off x="1161070" y="1327785"/>
            <a:ext cx="6821850" cy="3301491"/>
          </a:xfrm>
          <a:prstGeom prst="roundRect">
            <a:avLst>
              <a:gd name="adj" fmla="val 1651"/>
            </a:avLst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39548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123"/>
          <p:cNvSpPr txBox="1">
            <a:spLocks noGrp="1"/>
          </p:cNvSpPr>
          <p:nvPr>
            <p:ph type="title"/>
          </p:nvPr>
        </p:nvSpPr>
        <p:spPr>
          <a:xfrm>
            <a:off x="2572050" y="2038950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Thanks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405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8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Quiz App</a:t>
            </a:r>
            <a:endParaRPr dirty="0"/>
          </a:p>
        </p:txBody>
      </p:sp>
      <p:sp>
        <p:nvSpPr>
          <p:cNvPr id="2034" name="Google Shape;2034;p87"/>
          <p:cNvSpPr txBox="1">
            <a:spLocks noGrp="1"/>
          </p:cNvSpPr>
          <p:nvPr>
            <p:ph type="title" idx="2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2035" name="Google Shape;2035;p87"/>
          <p:cNvSpPr/>
          <p:nvPr/>
        </p:nvSpPr>
        <p:spPr>
          <a:xfrm>
            <a:off x="3881690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36" name="Google Shape;2036;p87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197296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Quiz App </a:t>
            </a:r>
            <a:br>
              <a:rPr lang="en" dirty="0"/>
            </a:br>
            <a:r>
              <a:rPr lang="en" dirty="0"/>
              <a:t>Description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" dirty="0"/>
              <a:t>Our project, Quiz app, is a web application where two players will compete against each other by attending a quiz containing 5 questions each.</a:t>
            </a:r>
            <a:endParaRPr dirty="0"/>
          </a:p>
        </p:txBody>
      </p:sp>
      <p:sp>
        <p:nvSpPr>
          <p:cNvPr id="1357" name="Google Shape;1357;p57"/>
          <p:cNvSpPr/>
          <p:nvPr/>
        </p:nvSpPr>
        <p:spPr>
          <a:xfrm>
            <a:off x="3881690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 dirty="0"/>
              <a:t>Rules: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713227" y="1122325"/>
            <a:ext cx="7480375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The one with the most correct answers will be declared as a winner.</a:t>
            </a:r>
          </a:p>
          <a:p>
            <a:pPr marL="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The player can skip the questions and review the answers on the winner page.</a:t>
            </a:r>
          </a:p>
          <a:p>
            <a:pPr marL="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If both the players got the same score, then the one who took least time to complete the quiz will be declared as winner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2"/>
                </a:solidFill>
              </a:rPr>
              <a:t>Features</a:t>
            </a:r>
            <a:r>
              <a:rPr lang="en-US" dirty="0">
                <a:solidFill>
                  <a:schemeClr val="accent2"/>
                </a:solidFill>
              </a:rPr>
              <a:t>: Our project contains some extra functionalities like timer, progress bar, results review, etc.,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21" y="2519658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Contributors</a:t>
            </a:r>
            <a:endParaRPr dirty="0"/>
          </a:p>
        </p:txBody>
      </p:sp>
      <p:sp>
        <p:nvSpPr>
          <p:cNvPr id="1415" name="Google Shape;1415;p6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1416" name="Google Shape;1416;p67"/>
          <p:cNvSpPr/>
          <p:nvPr/>
        </p:nvSpPr>
        <p:spPr>
          <a:xfrm>
            <a:off x="3881690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7" name="Google Shape;1417;p67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71"/>
          <p:cNvSpPr/>
          <p:nvPr/>
        </p:nvSpPr>
        <p:spPr>
          <a:xfrm rot="288619" flipH="1">
            <a:off x="-1653681" y="1479016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49" name="Google Shape;1549;p71"/>
          <p:cNvSpPr/>
          <p:nvPr/>
        </p:nvSpPr>
        <p:spPr>
          <a:xfrm>
            <a:off x="1827896" y="1955393"/>
            <a:ext cx="325418" cy="509223"/>
          </a:xfrm>
          <a:custGeom>
            <a:avLst/>
            <a:gdLst/>
            <a:ahLst/>
            <a:cxnLst/>
            <a:rect l="l" t="t" r="r" b="b"/>
            <a:pathLst>
              <a:path w="5846" h="9148" extrusionOk="0">
                <a:moveTo>
                  <a:pt x="2098" y="0"/>
                </a:moveTo>
                <a:cubicBezTo>
                  <a:pt x="2098" y="0"/>
                  <a:pt x="1" y="6566"/>
                  <a:pt x="2949" y="8815"/>
                </a:cubicBezTo>
                <a:cubicBezTo>
                  <a:pt x="3246" y="9044"/>
                  <a:pt x="3510" y="9147"/>
                  <a:pt x="3745" y="9147"/>
                </a:cubicBezTo>
                <a:cubicBezTo>
                  <a:pt x="5845" y="9147"/>
                  <a:pt x="5624" y="912"/>
                  <a:pt x="5624" y="912"/>
                </a:cubicBezTo>
                <a:lnTo>
                  <a:pt x="20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0" name="Google Shape;1550;p71"/>
          <p:cNvSpPr/>
          <p:nvPr/>
        </p:nvSpPr>
        <p:spPr>
          <a:xfrm>
            <a:off x="1492902" y="3322459"/>
            <a:ext cx="2106531" cy="1016944"/>
          </a:xfrm>
          <a:custGeom>
            <a:avLst/>
            <a:gdLst/>
            <a:ahLst/>
            <a:cxnLst/>
            <a:rect l="l" t="t" r="r" b="b"/>
            <a:pathLst>
              <a:path w="37843" h="18269" extrusionOk="0">
                <a:moveTo>
                  <a:pt x="19758" y="1"/>
                </a:moveTo>
                <a:cubicBezTo>
                  <a:pt x="3739" y="1"/>
                  <a:pt x="0" y="18268"/>
                  <a:pt x="0" y="18268"/>
                </a:cubicBezTo>
                <a:lnTo>
                  <a:pt x="37843" y="18268"/>
                </a:lnTo>
                <a:cubicBezTo>
                  <a:pt x="37843" y="18268"/>
                  <a:pt x="35776" y="1"/>
                  <a:pt x="197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1" name="Google Shape;1551;p71"/>
          <p:cNvSpPr/>
          <p:nvPr/>
        </p:nvSpPr>
        <p:spPr>
          <a:xfrm>
            <a:off x="1780525" y="2259932"/>
            <a:ext cx="329982" cy="331652"/>
          </a:xfrm>
          <a:custGeom>
            <a:avLst/>
            <a:gdLst/>
            <a:ahLst/>
            <a:cxnLst/>
            <a:rect l="l" t="t" r="r" b="b"/>
            <a:pathLst>
              <a:path w="5928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0" y="5958"/>
                  <a:pt x="5928" y="4620"/>
                  <a:pt x="5928" y="2979"/>
                </a:cubicBezTo>
                <a:cubicBezTo>
                  <a:pt x="5928" y="1338"/>
                  <a:pt x="4590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2" name="Google Shape;1552;p71"/>
          <p:cNvSpPr/>
          <p:nvPr/>
        </p:nvSpPr>
        <p:spPr>
          <a:xfrm>
            <a:off x="3008899" y="2259932"/>
            <a:ext cx="330038" cy="331652"/>
          </a:xfrm>
          <a:custGeom>
            <a:avLst/>
            <a:gdLst/>
            <a:ahLst/>
            <a:cxnLst/>
            <a:rect l="l" t="t" r="r" b="b"/>
            <a:pathLst>
              <a:path w="5929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1" y="5958"/>
                  <a:pt x="5928" y="4620"/>
                  <a:pt x="5928" y="2979"/>
                </a:cubicBezTo>
                <a:cubicBezTo>
                  <a:pt x="5928" y="1338"/>
                  <a:pt x="4591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3" name="Google Shape;1553;p71"/>
          <p:cNvSpPr/>
          <p:nvPr/>
        </p:nvSpPr>
        <p:spPr>
          <a:xfrm>
            <a:off x="2411664" y="2659217"/>
            <a:ext cx="362101" cy="577023"/>
          </a:xfrm>
          <a:custGeom>
            <a:avLst/>
            <a:gdLst/>
            <a:ahLst/>
            <a:cxnLst/>
            <a:rect l="l" t="t" r="r" b="b"/>
            <a:pathLst>
              <a:path w="6505" h="10366" extrusionOk="0">
                <a:moveTo>
                  <a:pt x="5988" y="1"/>
                </a:moveTo>
                <a:lnTo>
                  <a:pt x="851" y="700"/>
                </a:lnTo>
                <a:lnTo>
                  <a:pt x="0" y="10366"/>
                </a:lnTo>
                <a:cubicBezTo>
                  <a:pt x="1702" y="10153"/>
                  <a:pt x="4468" y="9362"/>
                  <a:pt x="6505" y="6596"/>
                </a:cubicBezTo>
                <a:lnTo>
                  <a:pt x="5988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4" name="Google Shape;1554;p71"/>
          <p:cNvSpPr/>
          <p:nvPr/>
        </p:nvSpPr>
        <p:spPr>
          <a:xfrm>
            <a:off x="1986935" y="1574646"/>
            <a:ext cx="1155717" cy="1387895"/>
          </a:xfrm>
          <a:custGeom>
            <a:avLst/>
            <a:gdLst/>
            <a:ahLst/>
            <a:cxnLst/>
            <a:rect l="l" t="t" r="r" b="b"/>
            <a:pathLst>
              <a:path w="20762" h="24933" extrusionOk="0">
                <a:moveTo>
                  <a:pt x="11510" y="1"/>
                </a:moveTo>
                <a:cubicBezTo>
                  <a:pt x="11497" y="1"/>
                  <a:pt x="11490" y="1"/>
                  <a:pt x="11490" y="1"/>
                </a:cubicBezTo>
                <a:cubicBezTo>
                  <a:pt x="11490" y="1"/>
                  <a:pt x="5077" y="275"/>
                  <a:pt x="1916" y="8177"/>
                </a:cubicBezTo>
                <a:cubicBezTo>
                  <a:pt x="3152" y="9443"/>
                  <a:pt x="1796" y="12473"/>
                  <a:pt x="246" y="12473"/>
                </a:cubicBezTo>
                <a:cubicBezTo>
                  <a:pt x="195" y="12473"/>
                  <a:pt x="144" y="12470"/>
                  <a:pt x="92" y="12463"/>
                </a:cubicBezTo>
                <a:lnTo>
                  <a:pt x="92" y="12463"/>
                </a:lnTo>
                <a:cubicBezTo>
                  <a:pt x="1" y="14044"/>
                  <a:pt x="62" y="14530"/>
                  <a:pt x="244" y="16080"/>
                </a:cubicBezTo>
                <a:cubicBezTo>
                  <a:pt x="578" y="19211"/>
                  <a:pt x="2068" y="21916"/>
                  <a:pt x="4895" y="23436"/>
                </a:cubicBezTo>
                <a:cubicBezTo>
                  <a:pt x="6662" y="24376"/>
                  <a:pt x="8813" y="24932"/>
                  <a:pt x="10908" y="24932"/>
                </a:cubicBezTo>
                <a:cubicBezTo>
                  <a:pt x="12201" y="24932"/>
                  <a:pt x="13473" y="24721"/>
                  <a:pt x="14621" y="24257"/>
                </a:cubicBezTo>
                <a:cubicBezTo>
                  <a:pt x="16962" y="23284"/>
                  <a:pt x="18785" y="21552"/>
                  <a:pt x="19697" y="19241"/>
                </a:cubicBezTo>
                <a:cubicBezTo>
                  <a:pt x="20761" y="16597"/>
                  <a:pt x="20761" y="13223"/>
                  <a:pt x="20609" y="10396"/>
                </a:cubicBezTo>
                <a:cubicBezTo>
                  <a:pt x="20107" y="145"/>
                  <a:pt x="11966" y="1"/>
                  <a:pt x="1151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5" name="Google Shape;1555;p71"/>
          <p:cNvSpPr/>
          <p:nvPr/>
        </p:nvSpPr>
        <p:spPr>
          <a:xfrm>
            <a:off x="2391346" y="3026381"/>
            <a:ext cx="412867" cy="587433"/>
          </a:xfrm>
          <a:custGeom>
            <a:avLst/>
            <a:gdLst/>
            <a:ahLst/>
            <a:cxnLst/>
            <a:rect l="l" t="t" r="r" b="b"/>
            <a:pathLst>
              <a:path w="7417" h="10553" extrusionOk="0">
                <a:moveTo>
                  <a:pt x="6870" y="0"/>
                </a:moveTo>
                <a:cubicBezTo>
                  <a:pt x="4833" y="2766"/>
                  <a:pt x="2067" y="3557"/>
                  <a:pt x="365" y="3770"/>
                </a:cubicBezTo>
                <a:lnTo>
                  <a:pt x="0" y="7995"/>
                </a:lnTo>
                <a:cubicBezTo>
                  <a:pt x="0" y="7995"/>
                  <a:pt x="152" y="10122"/>
                  <a:pt x="3587" y="10517"/>
                </a:cubicBezTo>
                <a:cubicBezTo>
                  <a:pt x="3779" y="10541"/>
                  <a:pt x="3962" y="10552"/>
                  <a:pt x="4136" y="10552"/>
                </a:cubicBezTo>
                <a:cubicBezTo>
                  <a:pt x="7065" y="10552"/>
                  <a:pt x="7417" y="7356"/>
                  <a:pt x="7417" y="7356"/>
                </a:cubicBezTo>
                <a:lnTo>
                  <a:pt x="687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6" name="Google Shape;1556;p71"/>
          <p:cNvSpPr/>
          <p:nvPr/>
        </p:nvSpPr>
        <p:spPr>
          <a:xfrm>
            <a:off x="2271220" y="2327622"/>
            <a:ext cx="59283" cy="118455"/>
          </a:xfrm>
          <a:custGeom>
            <a:avLst/>
            <a:gdLst/>
            <a:ahLst/>
            <a:cxnLst/>
            <a:rect l="l" t="t" r="r" b="b"/>
            <a:pathLst>
              <a:path w="1065" h="2128" extrusionOk="0">
                <a:moveTo>
                  <a:pt x="547" y="0"/>
                </a:moveTo>
                <a:cubicBezTo>
                  <a:pt x="244" y="0"/>
                  <a:pt x="0" y="486"/>
                  <a:pt x="0" y="1064"/>
                </a:cubicBezTo>
                <a:cubicBezTo>
                  <a:pt x="0" y="1641"/>
                  <a:pt x="244" y="2128"/>
                  <a:pt x="547" y="2128"/>
                </a:cubicBezTo>
                <a:cubicBezTo>
                  <a:pt x="821" y="2128"/>
                  <a:pt x="1064" y="1641"/>
                  <a:pt x="1064" y="1064"/>
                </a:cubicBezTo>
                <a:cubicBezTo>
                  <a:pt x="1064" y="486"/>
                  <a:pt x="821" y="0"/>
                  <a:pt x="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7" name="Google Shape;1557;p71"/>
          <p:cNvSpPr/>
          <p:nvPr/>
        </p:nvSpPr>
        <p:spPr>
          <a:xfrm>
            <a:off x="2814350" y="2337753"/>
            <a:ext cx="59283" cy="116785"/>
          </a:xfrm>
          <a:custGeom>
            <a:avLst/>
            <a:gdLst/>
            <a:ahLst/>
            <a:cxnLst/>
            <a:rect l="l" t="t" r="r" b="b"/>
            <a:pathLst>
              <a:path w="1065" h="2098" extrusionOk="0">
                <a:moveTo>
                  <a:pt x="548" y="0"/>
                </a:moveTo>
                <a:cubicBezTo>
                  <a:pt x="244" y="0"/>
                  <a:pt x="0" y="487"/>
                  <a:pt x="0" y="1064"/>
                </a:cubicBezTo>
                <a:cubicBezTo>
                  <a:pt x="0" y="1642"/>
                  <a:pt x="244" y="2098"/>
                  <a:pt x="548" y="2098"/>
                </a:cubicBezTo>
                <a:cubicBezTo>
                  <a:pt x="821" y="209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8" name="Google Shape;1558;p71"/>
          <p:cNvSpPr/>
          <p:nvPr/>
        </p:nvSpPr>
        <p:spPr>
          <a:xfrm>
            <a:off x="2494548" y="2425757"/>
            <a:ext cx="74480" cy="78042"/>
          </a:xfrm>
          <a:custGeom>
            <a:avLst/>
            <a:gdLst/>
            <a:ahLst/>
            <a:cxnLst/>
            <a:rect l="l" t="t" r="r" b="b"/>
            <a:pathLst>
              <a:path w="1338" h="1402" extrusionOk="0">
                <a:moveTo>
                  <a:pt x="1338" y="0"/>
                </a:moveTo>
                <a:lnTo>
                  <a:pt x="1338" y="0"/>
                </a:lnTo>
                <a:cubicBezTo>
                  <a:pt x="1095" y="30"/>
                  <a:pt x="852" y="91"/>
                  <a:pt x="609" y="213"/>
                </a:cubicBezTo>
                <a:cubicBezTo>
                  <a:pt x="487" y="243"/>
                  <a:pt x="396" y="334"/>
                  <a:pt x="274" y="395"/>
                </a:cubicBezTo>
                <a:cubicBezTo>
                  <a:pt x="183" y="486"/>
                  <a:pt x="61" y="608"/>
                  <a:pt x="31" y="790"/>
                </a:cubicBezTo>
                <a:cubicBezTo>
                  <a:pt x="1" y="973"/>
                  <a:pt x="153" y="1155"/>
                  <a:pt x="244" y="1216"/>
                </a:cubicBezTo>
                <a:cubicBezTo>
                  <a:pt x="365" y="1307"/>
                  <a:pt x="487" y="1368"/>
                  <a:pt x="639" y="1398"/>
                </a:cubicBezTo>
                <a:cubicBezTo>
                  <a:pt x="661" y="1400"/>
                  <a:pt x="684" y="1402"/>
                  <a:pt x="706" y="1402"/>
                </a:cubicBezTo>
                <a:cubicBezTo>
                  <a:pt x="978" y="1402"/>
                  <a:pt x="1197" y="1233"/>
                  <a:pt x="1338" y="1064"/>
                </a:cubicBezTo>
                <a:lnTo>
                  <a:pt x="1338" y="1064"/>
                </a:lnTo>
                <a:cubicBezTo>
                  <a:pt x="1175" y="1157"/>
                  <a:pt x="995" y="1196"/>
                  <a:pt x="824" y="1196"/>
                </a:cubicBezTo>
                <a:cubicBezTo>
                  <a:pt x="771" y="1196"/>
                  <a:pt x="720" y="1193"/>
                  <a:pt x="669" y="1185"/>
                </a:cubicBezTo>
                <a:cubicBezTo>
                  <a:pt x="578" y="1125"/>
                  <a:pt x="517" y="1094"/>
                  <a:pt x="426" y="1003"/>
                </a:cubicBezTo>
                <a:cubicBezTo>
                  <a:pt x="335" y="942"/>
                  <a:pt x="305" y="882"/>
                  <a:pt x="305" y="821"/>
                </a:cubicBezTo>
                <a:cubicBezTo>
                  <a:pt x="335" y="699"/>
                  <a:pt x="548" y="517"/>
                  <a:pt x="730" y="395"/>
                </a:cubicBezTo>
                <a:cubicBezTo>
                  <a:pt x="912" y="274"/>
                  <a:pt x="1125" y="122"/>
                  <a:pt x="13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9" name="Google Shape;1559;p71"/>
          <p:cNvSpPr/>
          <p:nvPr/>
        </p:nvSpPr>
        <p:spPr>
          <a:xfrm>
            <a:off x="2487815" y="2562806"/>
            <a:ext cx="160761" cy="49097"/>
          </a:xfrm>
          <a:custGeom>
            <a:avLst/>
            <a:gdLst/>
            <a:ahLst/>
            <a:cxnLst/>
            <a:rect l="l" t="t" r="r" b="b"/>
            <a:pathLst>
              <a:path w="2888" h="882" extrusionOk="0">
                <a:moveTo>
                  <a:pt x="2888" y="0"/>
                </a:moveTo>
                <a:cubicBezTo>
                  <a:pt x="2675" y="182"/>
                  <a:pt x="2432" y="334"/>
                  <a:pt x="2189" y="456"/>
                </a:cubicBezTo>
                <a:cubicBezTo>
                  <a:pt x="2013" y="531"/>
                  <a:pt x="1797" y="586"/>
                  <a:pt x="1591" y="586"/>
                </a:cubicBezTo>
                <a:cubicBezTo>
                  <a:pt x="1546" y="586"/>
                  <a:pt x="1502" y="583"/>
                  <a:pt x="1459" y="578"/>
                </a:cubicBezTo>
                <a:cubicBezTo>
                  <a:pt x="1216" y="578"/>
                  <a:pt x="942" y="517"/>
                  <a:pt x="699" y="395"/>
                </a:cubicBezTo>
                <a:cubicBezTo>
                  <a:pt x="456" y="304"/>
                  <a:pt x="213" y="182"/>
                  <a:pt x="0" y="30"/>
                </a:cubicBezTo>
                <a:lnTo>
                  <a:pt x="0" y="30"/>
                </a:lnTo>
                <a:cubicBezTo>
                  <a:pt x="304" y="486"/>
                  <a:pt x="851" y="821"/>
                  <a:pt x="1459" y="882"/>
                </a:cubicBezTo>
                <a:cubicBezTo>
                  <a:pt x="1763" y="882"/>
                  <a:pt x="2067" y="790"/>
                  <a:pt x="2310" y="638"/>
                </a:cubicBezTo>
                <a:cubicBezTo>
                  <a:pt x="2432" y="578"/>
                  <a:pt x="2523" y="456"/>
                  <a:pt x="2644" y="365"/>
                </a:cubicBezTo>
                <a:cubicBezTo>
                  <a:pt x="2736" y="243"/>
                  <a:pt x="2827" y="122"/>
                  <a:pt x="2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0" name="Google Shape;1560;p71"/>
          <p:cNvSpPr/>
          <p:nvPr/>
        </p:nvSpPr>
        <p:spPr>
          <a:xfrm>
            <a:off x="2210321" y="2522168"/>
            <a:ext cx="123521" cy="123576"/>
          </a:xfrm>
          <a:custGeom>
            <a:avLst/>
            <a:gdLst/>
            <a:ahLst/>
            <a:cxnLst/>
            <a:rect l="l" t="t" r="r" b="b"/>
            <a:pathLst>
              <a:path w="2219" h="2220" extrusionOk="0">
                <a:moveTo>
                  <a:pt x="1094" y="1"/>
                </a:moveTo>
                <a:cubicBezTo>
                  <a:pt x="486" y="1"/>
                  <a:pt x="0" y="487"/>
                  <a:pt x="0" y="1095"/>
                </a:cubicBezTo>
                <a:cubicBezTo>
                  <a:pt x="0" y="1703"/>
                  <a:pt x="486" y="2219"/>
                  <a:pt x="1094" y="2219"/>
                </a:cubicBezTo>
                <a:cubicBezTo>
                  <a:pt x="1702" y="2219"/>
                  <a:pt x="2219" y="1703"/>
                  <a:pt x="2219" y="1095"/>
                </a:cubicBezTo>
                <a:cubicBezTo>
                  <a:pt x="2219" y="487"/>
                  <a:pt x="1702" y="1"/>
                  <a:pt x="1094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1" name="Google Shape;1561;p71"/>
          <p:cNvSpPr/>
          <p:nvPr/>
        </p:nvSpPr>
        <p:spPr>
          <a:xfrm>
            <a:off x="2782173" y="2522168"/>
            <a:ext cx="123576" cy="123576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6" y="1"/>
                </a:moveTo>
                <a:cubicBezTo>
                  <a:pt x="518" y="1"/>
                  <a:pt x="1" y="487"/>
                  <a:pt x="1" y="1095"/>
                </a:cubicBezTo>
                <a:cubicBezTo>
                  <a:pt x="1" y="1703"/>
                  <a:pt x="518" y="2219"/>
                  <a:pt x="1126" y="2219"/>
                </a:cubicBezTo>
                <a:cubicBezTo>
                  <a:pt x="1733" y="2219"/>
                  <a:pt x="2220" y="1703"/>
                  <a:pt x="2220" y="1095"/>
                </a:cubicBezTo>
                <a:cubicBezTo>
                  <a:pt x="2220" y="487"/>
                  <a:pt x="1733" y="1"/>
                  <a:pt x="1126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2" name="Google Shape;1562;p71"/>
          <p:cNvSpPr/>
          <p:nvPr/>
        </p:nvSpPr>
        <p:spPr>
          <a:xfrm>
            <a:off x="1736549" y="1501000"/>
            <a:ext cx="1434654" cy="743796"/>
          </a:xfrm>
          <a:custGeom>
            <a:avLst/>
            <a:gdLst/>
            <a:ahLst/>
            <a:cxnLst/>
            <a:rect l="l" t="t" r="r" b="b"/>
            <a:pathLst>
              <a:path w="25773" h="13362" extrusionOk="0">
                <a:moveTo>
                  <a:pt x="19654" y="1"/>
                </a:moveTo>
                <a:cubicBezTo>
                  <a:pt x="19303" y="1"/>
                  <a:pt x="18952" y="20"/>
                  <a:pt x="18602" y="47"/>
                </a:cubicBezTo>
                <a:cubicBezTo>
                  <a:pt x="15593" y="321"/>
                  <a:pt x="12675" y="1142"/>
                  <a:pt x="9849" y="2175"/>
                </a:cubicBezTo>
                <a:cubicBezTo>
                  <a:pt x="9453" y="2297"/>
                  <a:pt x="9089" y="2449"/>
                  <a:pt x="8693" y="2449"/>
                </a:cubicBezTo>
                <a:cubicBezTo>
                  <a:pt x="8298" y="2449"/>
                  <a:pt x="7873" y="2236"/>
                  <a:pt x="7690" y="1871"/>
                </a:cubicBezTo>
                <a:cubicBezTo>
                  <a:pt x="7569" y="1567"/>
                  <a:pt x="7630" y="1202"/>
                  <a:pt x="7630" y="868"/>
                </a:cubicBezTo>
                <a:cubicBezTo>
                  <a:pt x="7630" y="534"/>
                  <a:pt x="7478" y="108"/>
                  <a:pt x="7143" y="47"/>
                </a:cubicBezTo>
                <a:cubicBezTo>
                  <a:pt x="7111" y="41"/>
                  <a:pt x="7079" y="38"/>
                  <a:pt x="7048" y="38"/>
                </a:cubicBezTo>
                <a:cubicBezTo>
                  <a:pt x="6783" y="38"/>
                  <a:pt x="6547" y="256"/>
                  <a:pt x="6383" y="473"/>
                </a:cubicBezTo>
                <a:cubicBezTo>
                  <a:pt x="5593" y="1506"/>
                  <a:pt x="5624" y="2935"/>
                  <a:pt x="5654" y="4272"/>
                </a:cubicBezTo>
                <a:cubicBezTo>
                  <a:pt x="5380" y="3543"/>
                  <a:pt x="5259" y="2783"/>
                  <a:pt x="5289" y="2023"/>
                </a:cubicBezTo>
                <a:cubicBezTo>
                  <a:pt x="5320" y="1598"/>
                  <a:pt x="5259" y="990"/>
                  <a:pt x="4833" y="959"/>
                </a:cubicBezTo>
                <a:cubicBezTo>
                  <a:pt x="4813" y="955"/>
                  <a:pt x="4793" y="953"/>
                  <a:pt x="4772" y="953"/>
                </a:cubicBezTo>
                <a:cubicBezTo>
                  <a:pt x="4641" y="953"/>
                  <a:pt x="4509" y="1032"/>
                  <a:pt x="4377" y="1111"/>
                </a:cubicBezTo>
                <a:cubicBezTo>
                  <a:pt x="3800" y="1537"/>
                  <a:pt x="3557" y="2297"/>
                  <a:pt x="3496" y="3026"/>
                </a:cubicBezTo>
                <a:cubicBezTo>
                  <a:pt x="3405" y="3665"/>
                  <a:pt x="3617" y="4546"/>
                  <a:pt x="3283" y="5093"/>
                </a:cubicBezTo>
                <a:cubicBezTo>
                  <a:pt x="2827" y="4637"/>
                  <a:pt x="2645" y="3756"/>
                  <a:pt x="2554" y="3148"/>
                </a:cubicBezTo>
                <a:cubicBezTo>
                  <a:pt x="2462" y="2661"/>
                  <a:pt x="2432" y="2023"/>
                  <a:pt x="1946" y="1810"/>
                </a:cubicBezTo>
                <a:cubicBezTo>
                  <a:pt x="1844" y="1760"/>
                  <a:pt x="1733" y="1736"/>
                  <a:pt x="1620" y="1736"/>
                </a:cubicBezTo>
                <a:cubicBezTo>
                  <a:pt x="1395" y="1736"/>
                  <a:pt x="1165" y="1831"/>
                  <a:pt x="1003" y="1993"/>
                </a:cubicBezTo>
                <a:cubicBezTo>
                  <a:pt x="760" y="2236"/>
                  <a:pt x="608" y="2540"/>
                  <a:pt x="517" y="2874"/>
                </a:cubicBezTo>
                <a:cubicBezTo>
                  <a:pt x="0" y="4698"/>
                  <a:pt x="639" y="6765"/>
                  <a:pt x="2067" y="7981"/>
                </a:cubicBezTo>
                <a:cubicBezTo>
                  <a:pt x="2766" y="8589"/>
                  <a:pt x="3648" y="8984"/>
                  <a:pt x="4529" y="9257"/>
                </a:cubicBezTo>
                <a:cubicBezTo>
                  <a:pt x="5719" y="9634"/>
                  <a:pt x="6978" y="9825"/>
                  <a:pt x="8236" y="9825"/>
                </a:cubicBezTo>
                <a:cubicBezTo>
                  <a:pt x="9615" y="9825"/>
                  <a:pt x="10993" y="9597"/>
                  <a:pt x="12280" y="9136"/>
                </a:cubicBezTo>
                <a:cubicBezTo>
                  <a:pt x="14560" y="8345"/>
                  <a:pt x="16596" y="6856"/>
                  <a:pt x="18967" y="6522"/>
                </a:cubicBezTo>
                <a:cubicBezTo>
                  <a:pt x="19215" y="6488"/>
                  <a:pt x="19467" y="6468"/>
                  <a:pt x="19719" y="6468"/>
                </a:cubicBezTo>
                <a:cubicBezTo>
                  <a:pt x="20363" y="6468"/>
                  <a:pt x="21004" y="6597"/>
                  <a:pt x="21551" y="6947"/>
                </a:cubicBezTo>
                <a:cubicBezTo>
                  <a:pt x="22311" y="7434"/>
                  <a:pt x="22736" y="8285"/>
                  <a:pt x="22979" y="9136"/>
                </a:cubicBezTo>
                <a:cubicBezTo>
                  <a:pt x="23223" y="9987"/>
                  <a:pt x="23344" y="10899"/>
                  <a:pt x="23618" y="11750"/>
                </a:cubicBezTo>
                <a:cubicBezTo>
                  <a:pt x="23800" y="12266"/>
                  <a:pt x="24286" y="13330"/>
                  <a:pt x="24955" y="13361"/>
                </a:cubicBezTo>
                <a:cubicBezTo>
                  <a:pt x="24963" y="13361"/>
                  <a:pt x="24971" y="13361"/>
                  <a:pt x="24979" y="13361"/>
                </a:cubicBezTo>
                <a:cubicBezTo>
                  <a:pt x="25772" y="13361"/>
                  <a:pt x="25594" y="11836"/>
                  <a:pt x="25624" y="11324"/>
                </a:cubicBezTo>
                <a:cubicBezTo>
                  <a:pt x="25685" y="9379"/>
                  <a:pt x="25502" y="7403"/>
                  <a:pt x="25138" y="5488"/>
                </a:cubicBezTo>
                <a:cubicBezTo>
                  <a:pt x="24925" y="4485"/>
                  <a:pt x="24651" y="3482"/>
                  <a:pt x="24165" y="2570"/>
                </a:cubicBezTo>
                <a:cubicBezTo>
                  <a:pt x="23679" y="1658"/>
                  <a:pt x="22949" y="868"/>
                  <a:pt x="22007" y="443"/>
                </a:cubicBezTo>
                <a:cubicBezTo>
                  <a:pt x="21264" y="103"/>
                  <a:pt x="20463" y="1"/>
                  <a:pt x="196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3" name="Google Shape;1563;p71"/>
          <p:cNvSpPr/>
          <p:nvPr/>
        </p:nvSpPr>
        <p:spPr>
          <a:xfrm>
            <a:off x="1621490" y="3951860"/>
            <a:ext cx="1883203" cy="33900"/>
          </a:xfrm>
          <a:custGeom>
            <a:avLst/>
            <a:gdLst/>
            <a:ahLst/>
            <a:cxnLst/>
            <a:rect l="l" t="t" r="r" b="b"/>
            <a:pathLst>
              <a:path w="33831" h="609" extrusionOk="0">
                <a:moveTo>
                  <a:pt x="304" y="1"/>
                </a:moveTo>
                <a:lnTo>
                  <a:pt x="0" y="609"/>
                </a:lnTo>
                <a:lnTo>
                  <a:pt x="33831" y="609"/>
                </a:lnTo>
                <a:lnTo>
                  <a:pt x="335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4" name="Google Shape;1564;p71"/>
          <p:cNvSpPr/>
          <p:nvPr/>
        </p:nvSpPr>
        <p:spPr>
          <a:xfrm>
            <a:off x="1531812" y="4166781"/>
            <a:ext cx="2042293" cy="33844"/>
          </a:xfrm>
          <a:custGeom>
            <a:avLst/>
            <a:gdLst/>
            <a:ahLst/>
            <a:cxnLst/>
            <a:rect l="l" t="t" r="r" b="b"/>
            <a:pathLst>
              <a:path w="36689" h="608" extrusionOk="0">
                <a:moveTo>
                  <a:pt x="244" y="0"/>
                </a:moveTo>
                <a:lnTo>
                  <a:pt x="0" y="608"/>
                </a:lnTo>
                <a:lnTo>
                  <a:pt x="36688" y="608"/>
                </a:lnTo>
                <a:lnTo>
                  <a:pt x="365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5" name="Google Shape;1565;p71"/>
          <p:cNvSpPr/>
          <p:nvPr/>
        </p:nvSpPr>
        <p:spPr>
          <a:xfrm>
            <a:off x="2756791" y="2204492"/>
            <a:ext cx="208187" cy="65629"/>
          </a:xfrm>
          <a:custGeom>
            <a:avLst/>
            <a:gdLst/>
            <a:ahLst/>
            <a:cxnLst/>
            <a:rect l="l" t="t" r="r" b="b"/>
            <a:pathLst>
              <a:path w="3740" h="1179" extrusionOk="0">
                <a:moveTo>
                  <a:pt x="2090" y="1"/>
                </a:moveTo>
                <a:cubicBezTo>
                  <a:pt x="1992" y="1"/>
                  <a:pt x="1893" y="8"/>
                  <a:pt x="1794" y="24"/>
                </a:cubicBezTo>
                <a:cubicBezTo>
                  <a:pt x="1430" y="54"/>
                  <a:pt x="1065" y="176"/>
                  <a:pt x="761" y="388"/>
                </a:cubicBezTo>
                <a:cubicBezTo>
                  <a:pt x="457" y="601"/>
                  <a:pt x="183" y="844"/>
                  <a:pt x="1" y="1179"/>
                </a:cubicBezTo>
                <a:cubicBezTo>
                  <a:pt x="578" y="784"/>
                  <a:pt x="1186" y="449"/>
                  <a:pt x="1855" y="388"/>
                </a:cubicBezTo>
                <a:cubicBezTo>
                  <a:pt x="1931" y="381"/>
                  <a:pt x="2009" y="377"/>
                  <a:pt x="2088" y="377"/>
                </a:cubicBezTo>
                <a:cubicBezTo>
                  <a:pt x="2324" y="377"/>
                  <a:pt x="2569" y="411"/>
                  <a:pt x="2797" y="480"/>
                </a:cubicBezTo>
                <a:cubicBezTo>
                  <a:pt x="2949" y="510"/>
                  <a:pt x="3101" y="601"/>
                  <a:pt x="3284" y="662"/>
                </a:cubicBezTo>
                <a:cubicBezTo>
                  <a:pt x="3436" y="723"/>
                  <a:pt x="3588" y="814"/>
                  <a:pt x="3740" y="875"/>
                </a:cubicBezTo>
                <a:cubicBezTo>
                  <a:pt x="3527" y="601"/>
                  <a:pt x="3253" y="358"/>
                  <a:pt x="2919" y="206"/>
                </a:cubicBezTo>
                <a:cubicBezTo>
                  <a:pt x="2668" y="69"/>
                  <a:pt x="2383" y="1"/>
                  <a:pt x="20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6" name="Google Shape;1566;p71"/>
          <p:cNvSpPr/>
          <p:nvPr/>
        </p:nvSpPr>
        <p:spPr>
          <a:xfrm>
            <a:off x="2171409" y="2187178"/>
            <a:ext cx="223384" cy="67744"/>
          </a:xfrm>
          <a:custGeom>
            <a:avLst/>
            <a:gdLst/>
            <a:ahLst/>
            <a:cxnLst/>
            <a:rect l="l" t="t" r="r" b="b"/>
            <a:pathLst>
              <a:path w="4013" h="1217" extrusionOk="0">
                <a:moveTo>
                  <a:pt x="2097" y="0"/>
                </a:moveTo>
                <a:cubicBezTo>
                  <a:pt x="1702" y="0"/>
                  <a:pt x="1307" y="152"/>
                  <a:pt x="942" y="304"/>
                </a:cubicBezTo>
                <a:cubicBezTo>
                  <a:pt x="790" y="395"/>
                  <a:pt x="608" y="487"/>
                  <a:pt x="456" y="578"/>
                </a:cubicBezTo>
                <a:cubicBezTo>
                  <a:pt x="274" y="699"/>
                  <a:pt x="122" y="821"/>
                  <a:pt x="0" y="943"/>
                </a:cubicBezTo>
                <a:cubicBezTo>
                  <a:pt x="182" y="882"/>
                  <a:pt x="365" y="821"/>
                  <a:pt x="517" y="760"/>
                </a:cubicBezTo>
                <a:lnTo>
                  <a:pt x="1064" y="578"/>
                </a:lnTo>
                <a:cubicBezTo>
                  <a:pt x="1429" y="487"/>
                  <a:pt x="1763" y="395"/>
                  <a:pt x="2128" y="395"/>
                </a:cubicBezTo>
                <a:cubicBezTo>
                  <a:pt x="2187" y="390"/>
                  <a:pt x="2245" y="388"/>
                  <a:pt x="2304" y="388"/>
                </a:cubicBezTo>
                <a:cubicBezTo>
                  <a:pt x="2943" y="388"/>
                  <a:pt x="3567" y="687"/>
                  <a:pt x="4012" y="1216"/>
                </a:cubicBezTo>
                <a:cubicBezTo>
                  <a:pt x="3891" y="851"/>
                  <a:pt x="3617" y="517"/>
                  <a:pt x="3283" y="304"/>
                </a:cubicBezTo>
                <a:cubicBezTo>
                  <a:pt x="2948" y="91"/>
                  <a:pt x="2523" y="0"/>
                  <a:pt x="20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7" name="Google Shape;1567;p7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Prateek Panda</a:t>
            </a:r>
            <a:endParaRPr dirty="0"/>
          </a:p>
        </p:txBody>
      </p:sp>
      <p:sp>
        <p:nvSpPr>
          <p:cNvPr id="1568" name="Google Shape;1568;p71"/>
          <p:cNvSpPr/>
          <p:nvPr/>
        </p:nvSpPr>
        <p:spPr>
          <a:xfrm>
            <a:off x="4929650" y="1521550"/>
            <a:ext cx="2796300" cy="28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 dirty="0"/>
              <a:t>CONTRIBUTED</a:t>
            </a:r>
            <a:endParaRPr lang="en-US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HOME PAGE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QUIZ BOX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WINNER PAGE</a:t>
            </a:r>
          </a:p>
        </p:txBody>
      </p:sp>
      <p:sp>
        <p:nvSpPr>
          <p:cNvPr id="1573" name="Google Shape;1573;p71">
            <a:hlinkClick r:id="rId3" action="ppaction://hlinksldjump"/>
          </p:cNvPr>
          <p:cNvSpPr/>
          <p:nvPr/>
        </p:nvSpPr>
        <p:spPr>
          <a:xfrm>
            <a:off x="6348890" y="2860863"/>
            <a:ext cx="19775" cy="19800"/>
          </a:xfrm>
          <a:custGeom>
            <a:avLst/>
            <a:gdLst/>
            <a:ahLst/>
            <a:cxnLst/>
            <a:rect l="l" t="t" r="r" b="b"/>
            <a:pathLst>
              <a:path w="791" h="792" extrusionOk="0">
                <a:moveTo>
                  <a:pt x="396" y="1"/>
                </a:moveTo>
                <a:cubicBezTo>
                  <a:pt x="183" y="1"/>
                  <a:pt x="0" y="18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8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74" name="Google Shape;1574;p71">
            <a:hlinkClick r:id="rId3" action="ppaction://hlinksldjump"/>
          </p:cNvPr>
          <p:cNvSpPr/>
          <p:nvPr/>
        </p:nvSpPr>
        <p:spPr>
          <a:xfrm>
            <a:off x="6348890" y="3023490"/>
            <a:ext cx="19775" cy="19775"/>
          </a:xfrm>
          <a:custGeom>
            <a:avLst/>
            <a:gdLst/>
            <a:ahLst/>
            <a:cxnLst/>
            <a:rect l="l" t="t" r="r" b="b"/>
            <a:pathLst>
              <a:path w="791" h="791" extrusionOk="0">
                <a:moveTo>
                  <a:pt x="396" y="1"/>
                </a:moveTo>
                <a:cubicBezTo>
                  <a:pt x="183" y="1"/>
                  <a:pt x="0" y="15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5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76" name="Google Shape;1576;p71">
            <a:hlinkClick r:id="rId4" action="ppaction://hlinksldjump"/>
          </p:cNvPr>
          <p:cNvSpPr/>
          <p:nvPr/>
        </p:nvSpPr>
        <p:spPr>
          <a:xfrm>
            <a:off x="5922592" y="3869580"/>
            <a:ext cx="845775" cy="15227"/>
          </a:xfrm>
          <a:custGeom>
            <a:avLst/>
            <a:gdLst/>
            <a:ahLst/>
            <a:cxnLst/>
            <a:rect l="l" t="t" r="r" b="b"/>
            <a:pathLst>
              <a:path w="33831" h="609" extrusionOk="0">
                <a:moveTo>
                  <a:pt x="304" y="1"/>
                </a:moveTo>
                <a:lnTo>
                  <a:pt x="0" y="609"/>
                </a:lnTo>
                <a:lnTo>
                  <a:pt x="33831" y="609"/>
                </a:lnTo>
                <a:lnTo>
                  <a:pt x="335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77" name="Google Shape;1577;p71">
            <a:hlinkClick r:id="rId4" action="ppaction://hlinksldjump"/>
          </p:cNvPr>
          <p:cNvSpPr/>
          <p:nvPr/>
        </p:nvSpPr>
        <p:spPr>
          <a:xfrm>
            <a:off x="5882315" y="3966109"/>
            <a:ext cx="917225" cy="15202"/>
          </a:xfrm>
          <a:custGeom>
            <a:avLst/>
            <a:gdLst/>
            <a:ahLst/>
            <a:cxnLst/>
            <a:rect l="l" t="t" r="r" b="b"/>
            <a:pathLst>
              <a:path w="36689" h="608" extrusionOk="0">
                <a:moveTo>
                  <a:pt x="244" y="0"/>
                </a:moveTo>
                <a:lnTo>
                  <a:pt x="0" y="608"/>
                </a:lnTo>
                <a:lnTo>
                  <a:pt x="36688" y="608"/>
                </a:lnTo>
                <a:lnTo>
                  <a:pt x="365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78" name="Google Shape;1578;p71">
            <a:hlinkClick r:id="rId5" action="ppaction://hlinksldjump"/>
          </p:cNvPr>
          <p:cNvSpPr/>
          <p:nvPr/>
        </p:nvSpPr>
        <p:spPr>
          <a:xfrm>
            <a:off x="713250" y="548650"/>
            <a:ext cx="16782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HTML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579" name="Google Shape;1579;p71">
            <a:hlinkClick r:id="rId5" action="ppaction://hlinksldjump"/>
          </p:cNvPr>
          <p:cNvSpPr/>
          <p:nvPr/>
        </p:nvSpPr>
        <p:spPr>
          <a:xfrm>
            <a:off x="6823850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CSS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580" name="Google Shape;1580;p71"/>
          <p:cNvSpPr/>
          <p:nvPr/>
        </p:nvSpPr>
        <p:spPr>
          <a:xfrm rot="-7977666">
            <a:off x="7506043" y="1464907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" name="Google Shape;1579;p71">
            <a:hlinkClick r:id="rId6" action="ppaction://hlinksldjump"/>
            <a:extLst>
              <a:ext uri="{FF2B5EF4-FFF2-40B4-BE49-F238E27FC236}">
                <a16:creationId xmlns:a16="http://schemas.microsoft.com/office/drawing/2014/main" id="{55D4CC6C-F302-4956-A5B3-71F608DC9A15}"/>
              </a:ext>
            </a:extLst>
          </p:cNvPr>
          <p:cNvSpPr/>
          <p:nvPr/>
        </p:nvSpPr>
        <p:spPr>
          <a:xfrm>
            <a:off x="6823850" y="45948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JAVASCRIPT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72"/>
          <p:cNvGrpSpPr/>
          <p:nvPr/>
        </p:nvGrpSpPr>
        <p:grpSpPr>
          <a:xfrm>
            <a:off x="1500300" y="3321374"/>
            <a:ext cx="2106492" cy="1016900"/>
            <a:chOff x="1500300" y="3321374"/>
            <a:chExt cx="2106492" cy="1016900"/>
          </a:xfrm>
        </p:grpSpPr>
        <p:sp>
          <p:nvSpPr>
            <p:cNvPr id="1586" name="Google Shape;1586;p72"/>
            <p:cNvSpPr/>
            <p:nvPr/>
          </p:nvSpPr>
          <p:spPr>
            <a:xfrm>
              <a:off x="2295540" y="3321374"/>
              <a:ext cx="605775" cy="354125"/>
            </a:xfrm>
            <a:custGeom>
              <a:avLst/>
              <a:gdLst/>
              <a:ahLst/>
              <a:cxnLst/>
              <a:rect l="l" t="t" r="r" b="b"/>
              <a:pathLst>
                <a:path w="10883" h="6362" extrusionOk="0">
                  <a:moveTo>
                    <a:pt x="5472" y="1"/>
                  </a:moveTo>
                  <a:cubicBezTo>
                    <a:pt x="3496" y="1"/>
                    <a:pt x="1733" y="274"/>
                    <a:pt x="122" y="761"/>
                  </a:cubicBezTo>
                  <a:cubicBezTo>
                    <a:pt x="1" y="2432"/>
                    <a:pt x="305" y="6141"/>
                    <a:pt x="5320" y="6353"/>
                  </a:cubicBezTo>
                  <a:cubicBezTo>
                    <a:pt x="5451" y="6359"/>
                    <a:pt x="5580" y="6362"/>
                    <a:pt x="5705" y="6362"/>
                  </a:cubicBezTo>
                  <a:cubicBezTo>
                    <a:pt x="10421" y="6362"/>
                    <a:pt x="10883" y="2538"/>
                    <a:pt x="10883" y="791"/>
                  </a:cubicBezTo>
                  <a:cubicBezTo>
                    <a:pt x="9272" y="305"/>
                    <a:pt x="7478" y="1"/>
                    <a:pt x="547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87" name="Google Shape;1587;p72"/>
            <p:cNvSpPr/>
            <p:nvPr/>
          </p:nvSpPr>
          <p:spPr>
            <a:xfrm>
              <a:off x="1500300" y="3363679"/>
              <a:ext cx="2106492" cy="974595"/>
            </a:xfrm>
            <a:custGeom>
              <a:avLst/>
              <a:gdLst/>
              <a:ahLst/>
              <a:cxnLst/>
              <a:rect l="l" t="t" r="r" b="b"/>
              <a:pathLst>
                <a:path w="37844" h="17509" extrusionOk="0">
                  <a:moveTo>
                    <a:pt x="14408" y="1"/>
                  </a:moveTo>
                  <a:lnTo>
                    <a:pt x="14408" y="1"/>
                  </a:lnTo>
                  <a:cubicBezTo>
                    <a:pt x="2888" y="3435"/>
                    <a:pt x="1" y="17508"/>
                    <a:pt x="1" y="17508"/>
                  </a:cubicBezTo>
                  <a:lnTo>
                    <a:pt x="37844" y="17508"/>
                  </a:lnTo>
                  <a:cubicBezTo>
                    <a:pt x="37844" y="17508"/>
                    <a:pt x="36263" y="3557"/>
                    <a:pt x="25169" y="31"/>
                  </a:cubicBezTo>
                  <a:cubicBezTo>
                    <a:pt x="25169" y="1778"/>
                    <a:pt x="24707" y="5602"/>
                    <a:pt x="19991" y="5602"/>
                  </a:cubicBezTo>
                  <a:cubicBezTo>
                    <a:pt x="19866" y="5602"/>
                    <a:pt x="19737" y="5599"/>
                    <a:pt x="19606" y="5593"/>
                  </a:cubicBezTo>
                  <a:cubicBezTo>
                    <a:pt x="14591" y="5381"/>
                    <a:pt x="14287" y="1672"/>
                    <a:pt x="1440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88" name="Google Shape;1588;p72"/>
          <p:cNvSpPr/>
          <p:nvPr/>
        </p:nvSpPr>
        <p:spPr>
          <a:xfrm>
            <a:off x="1827896" y="1955393"/>
            <a:ext cx="325418" cy="509223"/>
          </a:xfrm>
          <a:custGeom>
            <a:avLst/>
            <a:gdLst/>
            <a:ahLst/>
            <a:cxnLst/>
            <a:rect l="l" t="t" r="r" b="b"/>
            <a:pathLst>
              <a:path w="5846" h="9148" extrusionOk="0">
                <a:moveTo>
                  <a:pt x="2098" y="0"/>
                </a:moveTo>
                <a:cubicBezTo>
                  <a:pt x="2098" y="0"/>
                  <a:pt x="1" y="6566"/>
                  <a:pt x="2949" y="8815"/>
                </a:cubicBezTo>
                <a:cubicBezTo>
                  <a:pt x="3246" y="9044"/>
                  <a:pt x="3510" y="9147"/>
                  <a:pt x="3745" y="9147"/>
                </a:cubicBezTo>
                <a:cubicBezTo>
                  <a:pt x="5845" y="9147"/>
                  <a:pt x="5624" y="912"/>
                  <a:pt x="5624" y="912"/>
                </a:cubicBezTo>
                <a:lnTo>
                  <a:pt x="20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89" name="Google Shape;1589;p72"/>
          <p:cNvSpPr/>
          <p:nvPr/>
        </p:nvSpPr>
        <p:spPr>
          <a:xfrm>
            <a:off x="1780525" y="2259932"/>
            <a:ext cx="329982" cy="331652"/>
          </a:xfrm>
          <a:custGeom>
            <a:avLst/>
            <a:gdLst/>
            <a:ahLst/>
            <a:cxnLst/>
            <a:rect l="l" t="t" r="r" b="b"/>
            <a:pathLst>
              <a:path w="5928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0" y="5958"/>
                  <a:pt x="5928" y="4620"/>
                  <a:pt x="5928" y="2979"/>
                </a:cubicBezTo>
                <a:cubicBezTo>
                  <a:pt x="5928" y="1338"/>
                  <a:pt x="4590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90" name="Google Shape;1590;p72"/>
          <p:cNvSpPr/>
          <p:nvPr/>
        </p:nvSpPr>
        <p:spPr>
          <a:xfrm>
            <a:off x="3008899" y="2259932"/>
            <a:ext cx="330038" cy="331652"/>
          </a:xfrm>
          <a:custGeom>
            <a:avLst/>
            <a:gdLst/>
            <a:ahLst/>
            <a:cxnLst/>
            <a:rect l="l" t="t" r="r" b="b"/>
            <a:pathLst>
              <a:path w="5929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1" y="5958"/>
                  <a:pt x="5928" y="4620"/>
                  <a:pt x="5928" y="2979"/>
                </a:cubicBezTo>
                <a:cubicBezTo>
                  <a:pt x="5928" y="1338"/>
                  <a:pt x="4591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91" name="Google Shape;1591;p72"/>
          <p:cNvSpPr/>
          <p:nvPr/>
        </p:nvSpPr>
        <p:spPr>
          <a:xfrm>
            <a:off x="2411664" y="2659217"/>
            <a:ext cx="362101" cy="577023"/>
          </a:xfrm>
          <a:custGeom>
            <a:avLst/>
            <a:gdLst/>
            <a:ahLst/>
            <a:cxnLst/>
            <a:rect l="l" t="t" r="r" b="b"/>
            <a:pathLst>
              <a:path w="6505" h="10366" extrusionOk="0">
                <a:moveTo>
                  <a:pt x="5988" y="1"/>
                </a:moveTo>
                <a:lnTo>
                  <a:pt x="851" y="700"/>
                </a:lnTo>
                <a:lnTo>
                  <a:pt x="0" y="10366"/>
                </a:lnTo>
                <a:cubicBezTo>
                  <a:pt x="1702" y="10153"/>
                  <a:pt x="4468" y="9362"/>
                  <a:pt x="6505" y="6596"/>
                </a:cubicBezTo>
                <a:lnTo>
                  <a:pt x="5988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92" name="Google Shape;1592;p72"/>
          <p:cNvSpPr/>
          <p:nvPr/>
        </p:nvSpPr>
        <p:spPr>
          <a:xfrm>
            <a:off x="1986935" y="1574646"/>
            <a:ext cx="1155717" cy="1387895"/>
          </a:xfrm>
          <a:custGeom>
            <a:avLst/>
            <a:gdLst/>
            <a:ahLst/>
            <a:cxnLst/>
            <a:rect l="l" t="t" r="r" b="b"/>
            <a:pathLst>
              <a:path w="20762" h="24933" extrusionOk="0">
                <a:moveTo>
                  <a:pt x="11510" y="1"/>
                </a:moveTo>
                <a:cubicBezTo>
                  <a:pt x="11497" y="1"/>
                  <a:pt x="11490" y="1"/>
                  <a:pt x="11490" y="1"/>
                </a:cubicBezTo>
                <a:cubicBezTo>
                  <a:pt x="11490" y="1"/>
                  <a:pt x="5077" y="275"/>
                  <a:pt x="1916" y="8177"/>
                </a:cubicBezTo>
                <a:cubicBezTo>
                  <a:pt x="3152" y="9443"/>
                  <a:pt x="1796" y="12473"/>
                  <a:pt x="246" y="12473"/>
                </a:cubicBezTo>
                <a:cubicBezTo>
                  <a:pt x="195" y="12473"/>
                  <a:pt x="144" y="12470"/>
                  <a:pt x="92" y="12463"/>
                </a:cubicBezTo>
                <a:lnTo>
                  <a:pt x="92" y="12463"/>
                </a:lnTo>
                <a:cubicBezTo>
                  <a:pt x="1" y="14044"/>
                  <a:pt x="62" y="14530"/>
                  <a:pt x="244" y="16080"/>
                </a:cubicBezTo>
                <a:cubicBezTo>
                  <a:pt x="578" y="19211"/>
                  <a:pt x="2068" y="21916"/>
                  <a:pt x="4895" y="23436"/>
                </a:cubicBezTo>
                <a:cubicBezTo>
                  <a:pt x="6662" y="24376"/>
                  <a:pt x="8813" y="24932"/>
                  <a:pt x="10908" y="24932"/>
                </a:cubicBezTo>
                <a:cubicBezTo>
                  <a:pt x="12201" y="24932"/>
                  <a:pt x="13473" y="24721"/>
                  <a:pt x="14621" y="24257"/>
                </a:cubicBezTo>
                <a:cubicBezTo>
                  <a:pt x="16962" y="23284"/>
                  <a:pt x="18785" y="21552"/>
                  <a:pt x="19697" y="19241"/>
                </a:cubicBezTo>
                <a:cubicBezTo>
                  <a:pt x="20761" y="16597"/>
                  <a:pt x="20761" y="13223"/>
                  <a:pt x="20609" y="10396"/>
                </a:cubicBezTo>
                <a:cubicBezTo>
                  <a:pt x="20107" y="145"/>
                  <a:pt x="11966" y="1"/>
                  <a:pt x="1151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93" name="Google Shape;1593;p72"/>
          <p:cNvSpPr/>
          <p:nvPr/>
        </p:nvSpPr>
        <p:spPr>
          <a:xfrm>
            <a:off x="2391346" y="3026381"/>
            <a:ext cx="412867" cy="587433"/>
          </a:xfrm>
          <a:custGeom>
            <a:avLst/>
            <a:gdLst/>
            <a:ahLst/>
            <a:cxnLst/>
            <a:rect l="l" t="t" r="r" b="b"/>
            <a:pathLst>
              <a:path w="7417" h="10553" extrusionOk="0">
                <a:moveTo>
                  <a:pt x="6870" y="0"/>
                </a:moveTo>
                <a:cubicBezTo>
                  <a:pt x="4833" y="2766"/>
                  <a:pt x="2067" y="3557"/>
                  <a:pt x="365" y="3770"/>
                </a:cubicBezTo>
                <a:lnTo>
                  <a:pt x="0" y="7995"/>
                </a:lnTo>
                <a:cubicBezTo>
                  <a:pt x="0" y="7995"/>
                  <a:pt x="152" y="10122"/>
                  <a:pt x="3587" y="10517"/>
                </a:cubicBezTo>
                <a:cubicBezTo>
                  <a:pt x="3779" y="10541"/>
                  <a:pt x="3962" y="10552"/>
                  <a:pt x="4136" y="10552"/>
                </a:cubicBezTo>
                <a:cubicBezTo>
                  <a:pt x="7065" y="10552"/>
                  <a:pt x="7417" y="7356"/>
                  <a:pt x="7417" y="7356"/>
                </a:cubicBezTo>
                <a:lnTo>
                  <a:pt x="687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94" name="Google Shape;1594;p72"/>
          <p:cNvSpPr/>
          <p:nvPr/>
        </p:nvSpPr>
        <p:spPr>
          <a:xfrm>
            <a:off x="2271220" y="2327622"/>
            <a:ext cx="59283" cy="118455"/>
          </a:xfrm>
          <a:custGeom>
            <a:avLst/>
            <a:gdLst/>
            <a:ahLst/>
            <a:cxnLst/>
            <a:rect l="l" t="t" r="r" b="b"/>
            <a:pathLst>
              <a:path w="1065" h="2128" extrusionOk="0">
                <a:moveTo>
                  <a:pt x="547" y="0"/>
                </a:moveTo>
                <a:cubicBezTo>
                  <a:pt x="244" y="0"/>
                  <a:pt x="0" y="486"/>
                  <a:pt x="0" y="1064"/>
                </a:cubicBezTo>
                <a:cubicBezTo>
                  <a:pt x="0" y="1641"/>
                  <a:pt x="244" y="2128"/>
                  <a:pt x="547" y="2128"/>
                </a:cubicBezTo>
                <a:cubicBezTo>
                  <a:pt x="821" y="2128"/>
                  <a:pt x="1064" y="1641"/>
                  <a:pt x="1064" y="1064"/>
                </a:cubicBezTo>
                <a:cubicBezTo>
                  <a:pt x="1064" y="486"/>
                  <a:pt x="821" y="0"/>
                  <a:pt x="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95" name="Google Shape;1595;p72"/>
          <p:cNvSpPr/>
          <p:nvPr/>
        </p:nvSpPr>
        <p:spPr>
          <a:xfrm>
            <a:off x="2814350" y="2337753"/>
            <a:ext cx="59283" cy="116785"/>
          </a:xfrm>
          <a:custGeom>
            <a:avLst/>
            <a:gdLst/>
            <a:ahLst/>
            <a:cxnLst/>
            <a:rect l="l" t="t" r="r" b="b"/>
            <a:pathLst>
              <a:path w="1065" h="2098" extrusionOk="0">
                <a:moveTo>
                  <a:pt x="548" y="0"/>
                </a:moveTo>
                <a:cubicBezTo>
                  <a:pt x="244" y="0"/>
                  <a:pt x="0" y="487"/>
                  <a:pt x="0" y="1064"/>
                </a:cubicBezTo>
                <a:cubicBezTo>
                  <a:pt x="0" y="1642"/>
                  <a:pt x="244" y="2098"/>
                  <a:pt x="548" y="2098"/>
                </a:cubicBezTo>
                <a:cubicBezTo>
                  <a:pt x="821" y="209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96" name="Google Shape;1596;p72"/>
          <p:cNvSpPr/>
          <p:nvPr/>
        </p:nvSpPr>
        <p:spPr>
          <a:xfrm>
            <a:off x="2494548" y="2425757"/>
            <a:ext cx="74480" cy="78042"/>
          </a:xfrm>
          <a:custGeom>
            <a:avLst/>
            <a:gdLst/>
            <a:ahLst/>
            <a:cxnLst/>
            <a:rect l="l" t="t" r="r" b="b"/>
            <a:pathLst>
              <a:path w="1338" h="1402" extrusionOk="0">
                <a:moveTo>
                  <a:pt x="1338" y="0"/>
                </a:moveTo>
                <a:lnTo>
                  <a:pt x="1338" y="0"/>
                </a:lnTo>
                <a:cubicBezTo>
                  <a:pt x="1095" y="30"/>
                  <a:pt x="852" y="91"/>
                  <a:pt x="609" y="213"/>
                </a:cubicBezTo>
                <a:cubicBezTo>
                  <a:pt x="487" y="243"/>
                  <a:pt x="396" y="334"/>
                  <a:pt x="274" y="395"/>
                </a:cubicBezTo>
                <a:cubicBezTo>
                  <a:pt x="183" y="486"/>
                  <a:pt x="61" y="608"/>
                  <a:pt x="31" y="790"/>
                </a:cubicBezTo>
                <a:cubicBezTo>
                  <a:pt x="1" y="973"/>
                  <a:pt x="153" y="1155"/>
                  <a:pt x="244" y="1216"/>
                </a:cubicBezTo>
                <a:cubicBezTo>
                  <a:pt x="365" y="1307"/>
                  <a:pt x="487" y="1368"/>
                  <a:pt x="639" y="1398"/>
                </a:cubicBezTo>
                <a:cubicBezTo>
                  <a:pt x="661" y="1400"/>
                  <a:pt x="684" y="1402"/>
                  <a:pt x="706" y="1402"/>
                </a:cubicBezTo>
                <a:cubicBezTo>
                  <a:pt x="978" y="1402"/>
                  <a:pt x="1197" y="1233"/>
                  <a:pt x="1338" y="1064"/>
                </a:cubicBezTo>
                <a:lnTo>
                  <a:pt x="1338" y="1064"/>
                </a:lnTo>
                <a:cubicBezTo>
                  <a:pt x="1175" y="1157"/>
                  <a:pt x="995" y="1196"/>
                  <a:pt x="824" y="1196"/>
                </a:cubicBezTo>
                <a:cubicBezTo>
                  <a:pt x="771" y="1196"/>
                  <a:pt x="720" y="1193"/>
                  <a:pt x="669" y="1185"/>
                </a:cubicBezTo>
                <a:cubicBezTo>
                  <a:pt x="578" y="1125"/>
                  <a:pt x="517" y="1094"/>
                  <a:pt x="426" y="1003"/>
                </a:cubicBezTo>
                <a:cubicBezTo>
                  <a:pt x="335" y="942"/>
                  <a:pt x="305" y="882"/>
                  <a:pt x="305" y="821"/>
                </a:cubicBezTo>
                <a:cubicBezTo>
                  <a:pt x="335" y="699"/>
                  <a:pt x="548" y="517"/>
                  <a:pt x="730" y="395"/>
                </a:cubicBezTo>
                <a:cubicBezTo>
                  <a:pt x="912" y="274"/>
                  <a:pt x="1125" y="122"/>
                  <a:pt x="13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97" name="Google Shape;1597;p72"/>
          <p:cNvSpPr/>
          <p:nvPr/>
        </p:nvSpPr>
        <p:spPr>
          <a:xfrm>
            <a:off x="2487815" y="2562806"/>
            <a:ext cx="160761" cy="49097"/>
          </a:xfrm>
          <a:custGeom>
            <a:avLst/>
            <a:gdLst/>
            <a:ahLst/>
            <a:cxnLst/>
            <a:rect l="l" t="t" r="r" b="b"/>
            <a:pathLst>
              <a:path w="2888" h="882" extrusionOk="0">
                <a:moveTo>
                  <a:pt x="2888" y="0"/>
                </a:moveTo>
                <a:cubicBezTo>
                  <a:pt x="2675" y="182"/>
                  <a:pt x="2432" y="334"/>
                  <a:pt x="2189" y="456"/>
                </a:cubicBezTo>
                <a:cubicBezTo>
                  <a:pt x="2013" y="531"/>
                  <a:pt x="1797" y="586"/>
                  <a:pt x="1591" y="586"/>
                </a:cubicBezTo>
                <a:cubicBezTo>
                  <a:pt x="1546" y="586"/>
                  <a:pt x="1502" y="583"/>
                  <a:pt x="1459" y="578"/>
                </a:cubicBezTo>
                <a:cubicBezTo>
                  <a:pt x="1216" y="578"/>
                  <a:pt x="942" y="517"/>
                  <a:pt x="699" y="395"/>
                </a:cubicBezTo>
                <a:cubicBezTo>
                  <a:pt x="456" y="304"/>
                  <a:pt x="213" y="182"/>
                  <a:pt x="0" y="30"/>
                </a:cubicBezTo>
                <a:lnTo>
                  <a:pt x="0" y="30"/>
                </a:lnTo>
                <a:cubicBezTo>
                  <a:pt x="304" y="486"/>
                  <a:pt x="851" y="821"/>
                  <a:pt x="1459" y="882"/>
                </a:cubicBezTo>
                <a:cubicBezTo>
                  <a:pt x="1763" y="882"/>
                  <a:pt x="2067" y="790"/>
                  <a:pt x="2310" y="638"/>
                </a:cubicBezTo>
                <a:cubicBezTo>
                  <a:pt x="2432" y="578"/>
                  <a:pt x="2523" y="456"/>
                  <a:pt x="2644" y="365"/>
                </a:cubicBezTo>
                <a:cubicBezTo>
                  <a:pt x="2736" y="243"/>
                  <a:pt x="2827" y="122"/>
                  <a:pt x="2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98" name="Google Shape;1598;p72"/>
          <p:cNvSpPr/>
          <p:nvPr/>
        </p:nvSpPr>
        <p:spPr>
          <a:xfrm>
            <a:off x="2210321" y="2522168"/>
            <a:ext cx="123521" cy="123576"/>
          </a:xfrm>
          <a:custGeom>
            <a:avLst/>
            <a:gdLst/>
            <a:ahLst/>
            <a:cxnLst/>
            <a:rect l="l" t="t" r="r" b="b"/>
            <a:pathLst>
              <a:path w="2219" h="2220" extrusionOk="0">
                <a:moveTo>
                  <a:pt x="1094" y="1"/>
                </a:moveTo>
                <a:cubicBezTo>
                  <a:pt x="486" y="1"/>
                  <a:pt x="0" y="487"/>
                  <a:pt x="0" y="1095"/>
                </a:cubicBezTo>
                <a:cubicBezTo>
                  <a:pt x="0" y="1703"/>
                  <a:pt x="486" y="2219"/>
                  <a:pt x="1094" y="2219"/>
                </a:cubicBezTo>
                <a:cubicBezTo>
                  <a:pt x="1702" y="2219"/>
                  <a:pt x="2219" y="1703"/>
                  <a:pt x="2219" y="1095"/>
                </a:cubicBezTo>
                <a:cubicBezTo>
                  <a:pt x="2219" y="487"/>
                  <a:pt x="1702" y="1"/>
                  <a:pt x="1094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99" name="Google Shape;1599;p72"/>
          <p:cNvSpPr/>
          <p:nvPr/>
        </p:nvSpPr>
        <p:spPr>
          <a:xfrm>
            <a:off x="2782173" y="2522168"/>
            <a:ext cx="123576" cy="123576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6" y="1"/>
                </a:moveTo>
                <a:cubicBezTo>
                  <a:pt x="518" y="1"/>
                  <a:pt x="1" y="487"/>
                  <a:pt x="1" y="1095"/>
                </a:cubicBezTo>
                <a:cubicBezTo>
                  <a:pt x="1" y="1703"/>
                  <a:pt x="518" y="2219"/>
                  <a:pt x="1126" y="2219"/>
                </a:cubicBezTo>
                <a:cubicBezTo>
                  <a:pt x="1733" y="2219"/>
                  <a:pt x="2220" y="1703"/>
                  <a:pt x="2220" y="1095"/>
                </a:cubicBezTo>
                <a:cubicBezTo>
                  <a:pt x="2220" y="487"/>
                  <a:pt x="1733" y="1"/>
                  <a:pt x="1126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00" name="Google Shape;1600;p72"/>
          <p:cNvSpPr/>
          <p:nvPr/>
        </p:nvSpPr>
        <p:spPr>
          <a:xfrm>
            <a:off x="1736549" y="1501000"/>
            <a:ext cx="1434654" cy="743796"/>
          </a:xfrm>
          <a:custGeom>
            <a:avLst/>
            <a:gdLst/>
            <a:ahLst/>
            <a:cxnLst/>
            <a:rect l="l" t="t" r="r" b="b"/>
            <a:pathLst>
              <a:path w="25773" h="13362" extrusionOk="0">
                <a:moveTo>
                  <a:pt x="19654" y="1"/>
                </a:moveTo>
                <a:cubicBezTo>
                  <a:pt x="19303" y="1"/>
                  <a:pt x="18952" y="20"/>
                  <a:pt x="18602" y="47"/>
                </a:cubicBezTo>
                <a:cubicBezTo>
                  <a:pt x="15593" y="321"/>
                  <a:pt x="12675" y="1142"/>
                  <a:pt x="9849" y="2175"/>
                </a:cubicBezTo>
                <a:cubicBezTo>
                  <a:pt x="9453" y="2297"/>
                  <a:pt x="9089" y="2449"/>
                  <a:pt x="8693" y="2449"/>
                </a:cubicBezTo>
                <a:cubicBezTo>
                  <a:pt x="8298" y="2449"/>
                  <a:pt x="7873" y="2236"/>
                  <a:pt x="7690" y="1871"/>
                </a:cubicBezTo>
                <a:cubicBezTo>
                  <a:pt x="7569" y="1567"/>
                  <a:pt x="7630" y="1202"/>
                  <a:pt x="7630" y="868"/>
                </a:cubicBezTo>
                <a:cubicBezTo>
                  <a:pt x="7630" y="534"/>
                  <a:pt x="7478" y="108"/>
                  <a:pt x="7143" y="47"/>
                </a:cubicBezTo>
                <a:cubicBezTo>
                  <a:pt x="7111" y="41"/>
                  <a:pt x="7079" y="38"/>
                  <a:pt x="7048" y="38"/>
                </a:cubicBezTo>
                <a:cubicBezTo>
                  <a:pt x="6783" y="38"/>
                  <a:pt x="6547" y="256"/>
                  <a:pt x="6383" y="473"/>
                </a:cubicBezTo>
                <a:cubicBezTo>
                  <a:pt x="5593" y="1506"/>
                  <a:pt x="5624" y="2935"/>
                  <a:pt x="5654" y="4272"/>
                </a:cubicBezTo>
                <a:cubicBezTo>
                  <a:pt x="5380" y="3543"/>
                  <a:pt x="5259" y="2783"/>
                  <a:pt x="5289" y="2023"/>
                </a:cubicBezTo>
                <a:cubicBezTo>
                  <a:pt x="5320" y="1598"/>
                  <a:pt x="5259" y="990"/>
                  <a:pt x="4833" y="959"/>
                </a:cubicBezTo>
                <a:cubicBezTo>
                  <a:pt x="4813" y="955"/>
                  <a:pt x="4793" y="953"/>
                  <a:pt x="4772" y="953"/>
                </a:cubicBezTo>
                <a:cubicBezTo>
                  <a:pt x="4641" y="953"/>
                  <a:pt x="4509" y="1032"/>
                  <a:pt x="4377" y="1111"/>
                </a:cubicBezTo>
                <a:cubicBezTo>
                  <a:pt x="3800" y="1537"/>
                  <a:pt x="3557" y="2297"/>
                  <a:pt x="3496" y="3026"/>
                </a:cubicBezTo>
                <a:cubicBezTo>
                  <a:pt x="3405" y="3665"/>
                  <a:pt x="3617" y="4546"/>
                  <a:pt x="3283" y="5093"/>
                </a:cubicBezTo>
                <a:cubicBezTo>
                  <a:pt x="2827" y="4637"/>
                  <a:pt x="2645" y="3756"/>
                  <a:pt x="2554" y="3148"/>
                </a:cubicBezTo>
                <a:cubicBezTo>
                  <a:pt x="2462" y="2661"/>
                  <a:pt x="2432" y="2023"/>
                  <a:pt x="1946" y="1810"/>
                </a:cubicBezTo>
                <a:cubicBezTo>
                  <a:pt x="1844" y="1760"/>
                  <a:pt x="1733" y="1736"/>
                  <a:pt x="1620" y="1736"/>
                </a:cubicBezTo>
                <a:cubicBezTo>
                  <a:pt x="1395" y="1736"/>
                  <a:pt x="1165" y="1831"/>
                  <a:pt x="1003" y="1993"/>
                </a:cubicBezTo>
                <a:cubicBezTo>
                  <a:pt x="760" y="2236"/>
                  <a:pt x="608" y="2540"/>
                  <a:pt x="517" y="2874"/>
                </a:cubicBezTo>
                <a:cubicBezTo>
                  <a:pt x="0" y="4698"/>
                  <a:pt x="639" y="6765"/>
                  <a:pt x="2067" y="7981"/>
                </a:cubicBezTo>
                <a:cubicBezTo>
                  <a:pt x="2766" y="8589"/>
                  <a:pt x="3648" y="8984"/>
                  <a:pt x="4529" y="9257"/>
                </a:cubicBezTo>
                <a:cubicBezTo>
                  <a:pt x="5719" y="9634"/>
                  <a:pt x="6978" y="9825"/>
                  <a:pt x="8236" y="9825"/>
                </a:cubicBezTo>
                <a:cubicBezTo>
                  <a:pt x="9615" y="9825"/>
                  <a:pt x="10993" y="9597"/>
                  <a:pt x="12280" y="9136"/>
                </a:cubicBezTo>
                <a:cubicBezTo>
                  <a:pt x="14560" y="8345"/>
                  <a:pt x="16596" y="6856"/>
                  <a:pt x="18967" y="6522"/>
                </a:cubicBezTo>
                <a:cubicBezTo>
                  <a:pt x="19215" y="6488"/>
                  <a:pt x="19467" y="6468"/>
                  <a:pt x="19719" y="6468"/>
                </a:cubicBezTo>
                <a:cubicBezTo>
                  <a:pt x="20363" y="6468"/>
                  <a:pt x="21004" y="6597"/>
                  <a:pt x="21551" y="6947"/>
                </a:cubicBezTo>
                <a:cubicBezTo>
                  <a:pt x="22311" y="7434"/>
                  <a:pt x="22736" y="8285"/>
                  <a:pt x="22979" y="9136"/>
                </a:cubicBezTo>
                <a:cubicBezTo>
                  <a:pt x="23223" y="9987"/>
                  <a:pt x="23344" y="10899"/>
                  <a:pt x="23618" y="11750"/>
                </a:cubicBezTo>
                <a:cubicBezTo>
                  <a:pt x="23800" y="12266"/>
                  <a:pt x="24286" y="13330"/>
                  <a:pt x="24955" y="13361"/>
                </a:cubicBezTo>
                <a:cubicBezTo>
                  <a:pt x="24963" y="13361"/>
                  <a:pt x="24971" y="13361"/>
                  <a:pt x="24979" y="13361"/>
                </a:cubicBezTo>
                <a:cubicBezTo>
                  <a:pt x="25772" y="13361"/>
                  <a:pt x="25594" y="11836"/>
                  <a:pt x="25624" y="11324"/>
                </a:cubicBezTo>
                <a:cubicBezTo>
                  <a:pt x="25685" y="9379"/>
                  <a:pt x="25502" y="7403"/>
                  <a:pt x="25138" y="5488"/>
                </a:cubicBezTo>
                <a:cubicBezTo>
                  <a:pt x="24925" y="4485"/>
                  <a:pt x="24651" y="3482"/>
                  <a:pt x="24165" y="2570"/>
                </a:cubicBezTo>
                <a:cubicBezTo>
                  <a:pt x="23679" y="1658"/>
                  <a:pt x="22949" y="868"/>
                  <a:pt x="22007" y="443"/>
                </a:cubicBezTo>
                <a:cubicBezTo>
                  <a:pt x="21264" y="103"/>
                  <a:pt x="20463" y="1"/>
                  <a:pt x="196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03" name="Google Shape;1603;p7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Mohammed Fouzan</a:t>
            </a:r>
            <a:endParaRPr dirty="0"/>
          </a:p>
        </p:txBody>
      </p:sp>
      <p:sp>
        <p:nvSpPr>
          <p:cNvPr id="1604" name="Google Shape;1604;p72"/>
          <p:cNvSpPr/>
          <p:nvPr/>
        </p:nvSpPr>
        <p:spPr>
          <a:xfrm>
            <a:off x="4929650" y="1521550"/>
            <a:ext cx="2796300" cy="28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 dirty="0"/>
              <a:t>CONTRIBUTED</a:t>
            </a:r>
            <a:endParaRPr lang="en-US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ABOUT PAGE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CONTACT PAGE</a:t>
            </a:r>
            <a:endParaRPr dirty="0"/>
          </a:p>
        </p:txBody>
      </p:sp>
      <p:sp>
        <p:nvSpPr>
          <p:cNvPr id="1612" name="Google Shape;1612;p72">
            <a:hlinkClick r:id="rId3" action="ppaction://hlinksldjump"/>
          </p:cNvPr>
          <p:cNvSpPr/>
          <p:nvPr/>
        </p:nvSpPr>
        <p:spPr>
          <a:xfrm>
            <a:off x="5922592" y="3869580"/>
            <a:ext cx="845775" cy="15227"/>
          </a:xfrm>
          <a:custGeom>
            <a:avLst/>
            <a:gdLst/>
            <a:ahLst/>
            <a:cxnLst/>
            <a:rect l="l" t="t" r="r" b="b"/>
            <a:pathLst>
              <a:path w="33831" h="609" extrusionOk="0">
                <a:moveTo>
                  <a:pt x="304" y="1"/>
                </a:moveTo>
                <a:lnTo>
                  <a:pt x="0" y="609"/>
                </a:lnTo>
                <a:lnTo>
                  <a:pt x="33831" y="609"/>
                </a:lnTo>
                <a:lnTo>
                  <a:pt x="335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13" name="Google Shape;1613;p72">
            <a:hlinkClick r:id="rId3" action="ppaction://hlinksldjump"/>
          </p:cNvPr>
          <p:cNvSpPr/>
          <p:nvPr/>
        </p:nvSpPr>
        <p:spPr>
          <a:xfrm>
            <a:off x="5882315" y="3966109"/>
            <a:ext cx="917225" cy="15202"/>
          </a:xfrm>
          <a:custGeom>
            <a:avLst/>
            <a:gdLst/>
            <a:ahLst/>
            <a:cxnLst/>
            <a:rect l="l" t="t" r="r" b="b"/>
            <a:pathLst>
              <a:path w="36689" h="608" extrusionOk="0">
                <a:moveTo>
                  <a:pt x="244" y="0"/>
                </a:moveTo>
                <a:lnTo>
                  <a:pt x="0" y="608"/>
                </a:lnTo>
                <a:lnTo>
                  <a:pt x="36688" y="608"/>
                </a:lnTo>
                <a:lnTo>
                  <a:pt x="365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14" name="Google Shape;1614;p72">
            <a:hlinkClick r:id="rId4" action="ppaction://hlinksldjump"/>
          </p:cNvPr>
          <p:cNvSpPr/>
          <p:nvPr/>
        </p:nvSpPr>
        <p:spPr>
          <a:xfrm>
            <a:off x="6823850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CSS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615" name="Google Shape;1615;p72">
            <a:hlinkClick r:id="rId5" action="ppaction://hlinksldjump"/>
          </p:cNvPr>
          <p:cNvSpPr/>
          <p:nvPr/>
        </p:nvSpPr>
        <p:spPr>
          <a:xfrm>
            <a:off x="713250" y="548650"/>
            <a:ext cx="16782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HTML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616" name="Google Shape;1616;p72"/>
          <p:cNvSpPr/>
          <p:nvPr/>
        </p:nvSpPr>
        <p:spPr>
          <a:xfrm rot="5400000">
            <a:off x="-2348449" y="757135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17" name="Google Shape;1617;p72"/>
          <p:cNvSpPr/>
          <p:nvPr/>
        </p:nvSpPr>
        <p:spPr>
          <a:xfrm>
            <a:off x="4013963" y="1240152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" name="Google Shape;1565;p71">
            <a:extLst>
              <a:ext uri="{FF2B5EF4-FFF2-40B4-BE49-F238E27FC236}">
                <a16:creationId xmlns:a16="http://schemas.microsoft.com/office/drawing/2014/main" id="{3601E9F6-D642-4E6F-992E-DDB7EE183EED}"/>
              </a:ext>
            </a:extLst>
          </p:cNvPr>
          <p:cNvSpPr/>
          <p:nvPr/>
        </p:nvSpPr>
        <p:spPr>
          <a:xfrm>
            <a:off x="2756791" y="2204492"/>
            <a:ext cx="208187" cy="65629"/>
          </a:xfrm>
          <a:custGeom>
            <a:avLst/>
            <a:gdLst/>
            <a:ahLst/>
            <a:cxnLst/>
            <a:rect l="l" t="t" r="r" b="b"/>
            <a:pathLst>
              <a:path w="3740" h="1179" extrusionOk="0">
                <a:moveTo>
                  <a:pt x="2090" y="1"/>
                </a:moveTo>
                <a:cubicBezTo>
                  <a:pt x="1992" y="1"/>
                  <a:pt x="1893" y="8"/>
                  <a:pt x="1794" y="24"/>
                </a:cubicBezTo>
                <a:cubicBezTo>
                  <a:pt x="1430" y="54"/>
                  <a:pt x="1065" y="176"/>
                  <a:pt x="761" y="388"/>
                </a:cubicBezTo>
                <a:cubicBezTo>
                  <a:pt x="457" y="601"/>
                  <a:pt x="183" y="844"/>
                  <a:pt x="1" y="1179"/>
                </a:cubicBezTo>
                <a:cubicBezTo>
                  <a:pt x="578" y="784"/>
                  <a:pt x="1186" y="449"/>
                  <a:pt x="1855" y="388"/>
                </a:cubicBezTo>
                <a:cubicBezTo>
                  <a:pt x="1931" y="381"/>
                  <a:pt x="2009" y="377"/>
                  <a:pt x="2088" y="377"/>
                </a:cubicBezTo>
                <a:cubicBezTo>
                  <a:pt x="2324" y="377"/>
                  <a:pt x="2569" y="411"/>
                  <a:pt x="2797" y="480"/>
                </a:cubicBezTo>
                <a:cubicBezTo>
                  <a:pt x="2949" y="510"/>
                  <a:pt x="3101" y="601"/>
                  <a:pt x="3284" y="662"/>
                </a:cubicBezTo>
                <a:cubicBezTo>
                  <a:pt x="3436" y="723"/>
                  <a:pt x="3588" y="814"/>
                  <a:pt x="3740" y="875"/>
                </a:cubicBezTo>
                <a:cubicBezTo>
                  <a:pt x="3527" y="601"/>
                  <a:pt x="3253" y="358"/>
                  <a:pt x="2919" y="206"/>
                </a:cubicBezTo>
                <a:cubicBezTo>
                  <a:pt x="2668" y="69"/>
                  <a:pt x="2383" y="1"/>
                  <a:pt x="20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" name="Google Shape;1566;p71">
            <a:extLst>
              <a:ext uri="{FF2B5EF4-FFF2-40B4-BE49-F238E27FC236}">
                <a16:creationId xmlns:a16="http://schemas.microsoft.com/office/drawing/2014/main" id="{6548B1B0-2821-46DF-8956-C9D8225178DC}"/>
              </a:ext>
            </a:extLst>
          </p:cNvPr>
          <p:cNvSpPr/>
          <p:nvPr/>
        </p:nvSpPr>
        <p:spPr>
          <a:xfrm>
            <a:off x="2171409" y="2187178"/>
            <a:ext cx="223384" cy="67744"/>
          </a:xfrm>
          <a:custGeom>
            <a:avLst/>
            <a:gdLst/>
            <a:ahLst/>
            <a:cxnLst/>
            <a:rect l="l" t="t" r="r" b="b"/>
            <a:pathLst>
              <a:path w="4013" h="1217" extrusionOk="0">
                <a:moveTo>
                  <a:pt x="2097" y="0"/>
                </a:moveTo>
                <a:cubicBezTo>
                  <a:pt x="1702" y="0"/>
                  <a:pt x="1307" y="152"/>
                  <a:pt x="942" y="304"/>
                </a:cubicBezTo>
                <a:cubicBezTo>
                  <a:pt x="790" y="395"/>
                  <a:pt x="608" y="487"/>
                  <a:pt x="456" y="578"/>
                </a:cubicBezTo>
                <a:cubicBezTo>
                  <a:pt x="274" y="699"/>
                  <a:pt x="122" y="821"/>
                  <a:pt x="0" y="943"/>
                </a:cubicBezTo>
                <a:cubicBezTo>
                  <a:pt x="182" y="882"/>
                  <a:pt x="365" y="821"/>
                  <a:pt x="517" y="760"/>
                </a:cubicBezTo>
                <a:lnTo>
                  <a:pt x="1064" y="578"/>
                </a:lnTo>
                <a:cubicBezTo>
                  <a:pt x="1429" y="487"/>
                  <a:pt x="1763" y="395"/>
                  <a:pt x="2128" y="395"/>
                </a:cubicBezTo>
                <a:cubicBezTo>
                  <a:pt x="2187" y="390"/>
                  <a:pt x="2245" y="388"/>
                  <a:pt x="2304" y="388"/>
                </a:cubicBezTo>
                <a:cubicBezTo>
                  <a:pt x="2943" y="388"/>
                  <a:pt x="3567" y="687"/>
                  <a:pt x="4012" y="1216"/>
                </a:cubicBezTo>
                <a:cubicBezTo>
                  <a:pt x="3891" y="851"/>
                  <a:pt x="3617" y="517"/>
                  <a:pt x="3283" y="304"/>
                </a:cubicBezTo>
                <a:cubicBezTo>
                  <a:pt x="2948" y="91"/>
                  <a:pt x="2523" y="0"/>
                  <a:pt x="20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73"/>
          <p:cNvSpPr/>
          <p:nvPr/>
        </p:nvSpPr>
        <p:spPr>
          <a:xfrm rot="5400000">
            <a:off x="-1338897" y="1434936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23" name="Google Shape;1623;p73"/>
          <p:cNvSpPr/>
          <p:nvPr/>
        </p:nvSpPr>
        <p:spPr>
          <a:xfrm>
            <a:off x="1478527" y="3321688"/>
            <a:ext cx="2106531" cy="1016944"/>
          </a:xfrm>
          <a:custGeom>
            <a:avLst/>
            <a:gdLst/>
            <a:ahLst/>
            <a:cxnLst/>
            <a:rect l="l" t="t" r="r" b="b"/>
            <a:pathLst>
              <a:path w="37843" h="18269" extrusionOk="0">
                <a:moveTo>
                  <a:pt x="19727" y="1"/>
                </a:moveTo>
                <a:cubicBezTo>
                  <a:pt x="3709" y="1"/>
                  <a:pt x="0" y="18268"/>
                  <a:pt x="0" y="18268"/>
                </a:cubicBezTo>
                <a:lnTo>
                  <a:pt x="37843" y="18268"/>
                </a:lnTo>
                <a:cubicBezTo>
                  <a:pt x="37843" y="18268"/>
                  <a:pt x="35746" y="1"/>
                  <a:pt x="19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24" name="Google Shape;1624;p73"/>
          <p:cNvSpPr/>
          <p:nvPr/>
        </p:nvSpPr>
        <p:spPr>
          <a:xfrm>
            <a:off x="2556336" y="3673613"/>
            <a:ext cx="44031" cy="44087"/>
          </a:xfrm>
          <a:custGeom>
            <a:avLst/>
            <a:gdLst/>
            <a:ahLst/>
            <a:cxnLst/>
            <a:rect l="l" t="t" r="r" b="b"/>
            <a:pathLst>
              <a:path w="791" h="792" extrusionOk="0">
                <a:moveTo>
                  <a:pt x="396" y="1"/>
                </a:moveTo>
                <a:cubicBezTo>
                  <a:pt x="183" y="1"/>
                  <a:pt x="0" y="18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8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25" name="Google Shape;1625;p73"/>
          <p:cNvSpPr/>
          <p:nvPr/>
        </p:nvSpPr>
        <p:spPr>
          <a:xfrm>
            <a:off x="2556336" y="4035723"/>
            <a:ext cx="44031" cy="44031"/>
          </a:xfrm>
          <a:custGeom>
            <a:avLst/>
            <a:gdLst/>
            <a:ahLst/>
            <a:cxnLst/>
            <a:rect l="l" t="t" r="r" b="b"/>
            <a:pathLst>
              <a:path w="791" h="791" extrusionOk="0">
                <a:moveTo>
                  <a:pt x="396" y="1"/>
                </a:moveTo>
                <a:cubicBezTo>
                  <a:pt x="183" y="1"/>
                  <a:pt x="0" y="15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5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26" name="Google Shape;1626;p73"/>
          <p:cNvSpPr/>
          <p:nvPr/>
        </p:nvSpPr>
        <p:spPr>
          <a:xfrm>
            <a:off x="1827896" y="1955393"/>
            <a:ext cx="325418" cy="509223"/>
          </a:xfrm>
          <a:custGeom>
            <a:avLst/>
            <a:gdLst/>
            <a:ahLst/>
            <a:cxnLst/>
            <a:rect l="l" t="t" r="r" b="b"/>
            <a:pathLst>
              <a:path w="5846" h="9148" extrusionOk="0">
                <a:moveTo>
                  <a:pt x="2098" y="0"/>
                </a:moveTo>
                <a:cubicBezTo>
                  <a:pt x="2098" y="0"/>
                  <a:pt x="1" y="6566"/>
                  <a:pt x="2949" y="8815"/>
                </a:cubicBezTo>
                <a:cubicBezTo>
                  <a:pt x="3246" y="9044"/>
                  <a:pt x="3510" y="9147"/>
                  <a:pt x="3745" y="9147"/>
                </a:cubicBezTo>
                <a:cubicBezTo>
                  <a:pt x="5845" y="9147"/>
                  <a:pt x="5624" y="912"/>
                  <a:pt x="5624" y="912"/>
                </a:cubicBezTo>
                <a:lnTo>
                  <a:pt x="20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27" name="Google Shape;1627;p73"/>
          <p:cNvSpPr/>
          <p:nvPr/>
        </p:nvSpPr>
        <p:spPr>
          <a:xfrm>
            <a:off x="1780525" y="2259932"/>
            <a:ext cx="329982" cy="331652"/>
          </a:xfrm>
          <a:custGeom>
            <a:avLst/>
            <a:gdLst/>
            <a:ahLst/>
            <a:cxnLst/>
            <a:rect l="l" t="t" r="r" b="b"/>
            <a:pathLst>
              <a:path w="5928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0" y="5958"/>
                  <a:pt x="5928" y="4620"/>
                  <a:pt x="5928" y="2979"/>
                </a:cubicBezTo>
                <a:cubicBezTo>
                  <a:pt x="5928" y="1338"/>
                  <a:pt x="4590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28" name="Google Shape;1628;p73"/>
          <p:cNvSpPr/>
          <p:nvPr/>
        </p:nvSpPr>
        <p:spPr>
          <a:xfrm>
            <a:off x="3008899" y="2259932"/>
            <a:ext cx="330038" cy="331652"/>
          </a:xfrm>
          <a:custGeom>
            <a:avLst/>
            <a:gdLst/>
            <a:ahLst/>
            <a:cxnLst/>
            <a:rect l="l" t="t" r="r" b="b"/>
            <a:pathLst>
              <a:path w="5929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1" y="5958"/>
                  <a:pt x="5928" y="4620"/>
                  <a:pt x="5928" y="2979"/>
                </a:cubicBezTo>
                <a:cubicBezTo>
                  <a:pt x="5928" y="1338"/>
                  <a:pt x="4591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29" name="Google Shape;1629;p73"/>
          <p:cNvSpPr/>
          <p:nvPr/>
        </p:nvSpPr>
        <p:spPr>
          <a:xfrm>
            <a:off x="2411664" y="2659217"/>
            <a:ext cx="362101" cy="577023"/>
          </a:xfrm>
          <a:custGeom>
            <a:avLst/>
            <a:gdLst/>
            <a:ahLst/>
            <a:cxnLst/>
            <a:rect l="l" t="t" r="r" b="b"/>
            <a:pathLst>
              <a:path w="6505" h="10366" extrusionOk="0">
                <a:moveTo>
                  <a:pt x="5988" y="1"/>
                </a:moveTo>
                <a:lnTo>
                  <a:pt x="851" y="700"/>
                </a:lnTo>
                <a:lnTo>
                  <a:pt x="0" y="10366"/>
                </a:lnTo>
                <a:cubicBezTo>
                  <a:pt x="1702" y="10153"/>
                  <a:pt x="4468" y="9362"/>
                  <a:pt x="6505" y="6596"/>
                </a:cubicBezTo>
                <a:lnTo>
                  <a:pt x="5988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30" name="Google Shape;1630;p73"/>
          <p:cNvSpPr/>
          <p:nvPr/>
        </p:nvSpPr>
        <p:spPr>
          <a:xfrm>
            <a:off x="1986935" y="1574646"/>
            <a:ext cx="1155717" cy="1387895"/>
          </a:xfrm>
          <a:custGeom>
            <a:avLst/>
            <a:gdLst/>
            <a:ahLst/>
            <a:cxnLst/>
            <a:rect l="l" t="t" r="r" b="b"/>
            <a:pathLst>
              <a:path w="20762" h="24933" extrusionOk="0">
                <a:moveTo>
                  <a:pt x="11510" y="1"/>
                </a:moveTo>
                <a:cubicBezTo>
                  <a:pt x="11497" y="1"/>
                  <a:pt x="11490" y="1"/>
                  <a:pt x="11490" y="1"/>
                </a:cubicBezTo>
                <a:cubicBezTo>
                  <a:pt x="11490" y="1"/>
                  <a:pt x="5077" y="275"/>
                  <a:pt x="1916" y="8177"/>
                </a:cubicBezTo>
                <a:cubicBezTo>
                  <a:pt x="3152" y="9443"/>
                  <a:pt x="1796" y="12473"/>
                  <a:pt x="246" y="12473"/>
                </a:cubicBezTo>
                <a:cubicBezTo>
                  <a:pt x="195" y="12473"/>
                  <a:pt x="144" y="12470"/>
                  <a:pt x="92" y="12463"/>
                </a:cubicBezTo>
                <a:lnTo>
                  <a:pt x="92" y="12463"/>
                </a:lnTo>
                <a:cubicBezTo>
                  <a:pt x="1" y="14044"/>
                  <a:pt x="62" y="14530"/>
                  <a:pt x="244" y="16080"/>
                </a:cubicBezTo>
                <a:cubicBezTo>
                  <a:pt x="578" y="19211"/>
                  <a:pt x="2068" y="21916"/>
                  <a:pt x="4895" y="23436"/>
                </a:cubicBezTo>
                <a:cubicBezTo>
                  <a:pt x="6662" y="24376"/>
                  <a:pt x="8813" y="24932"/>
                  <a:pt x="10908" y="24932"/>
                </a:cubicBezTo>
                <a:cubicBezTo>
                  <a:pt x="12201" y="24932"/>
                  <a:pt x="13473" y="24721"/>
                  <a:pt x="14621" y="24257"/>
                </a:cubicBezTo>
                <a:cubicBezTo>
                  <a:pt x="16962" y="23284"/>
                  <a:pt x="18785" y="21552"/>
                  <a:pt x="19697" y="19241"/>
                </a:cubicBezTo>
                <a:cubicBezTo>
                  <a:pt x="20761" y="16597"/>
                  <a:pt x="20761" y="13223"/>
                  <a:pt x="20609" y="10396"/>
                </a:cubicBezTo>
                <a:cubicBezTo>
                  <a:pt x="20107" y="145"/>
                  <a:pt x="11966" y="1"/>
                  <a:pt x="1151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31" name="Google Shape;1631;p73"/>
          <p:cNvSpPr/>
          <p:nvPr/>
        </p:nvSpPr>
        <p:spPr>
          <a:xfrm>
            <a:off x="2391346" y="3026381"/>
            <a:ext cx="412867" cy="587433"/>
          </a:xfrm>
          <a:custGeom>
            <a:avLst/>
            <a:gdLst/>
            <a:ahLst/>
            <a:cxnLst/>
            <a:rect l="l" t="t" r="r" b="b"/>
            <a:pathLst>
              <a:path w="7417" h="10553" extrusionOk="0">
                <a:moveTo>
                  <a:pt x="6870" y="0"/>
                </a:moveTo>
                <a:cubicBezTo>
                  <a:pt x="4833" y="2766"/>
                  <a:pt x="2067" y="3557"/>
                  <a:pt x="365" y="3770"/>
                </a:cubicBezTo>
                <a:lnTo>
                  <a:pt x="0" y="7995"/>
                </a:lnTo>
                <a:cubicBezTo>
                  <a:pt x="0" y="7995"/>
                  <a:pt x="152" y="10122"/>
                  <a:pt x="3587" y="10517"/>
                </a:cubicBezTo>
                <a:cubicBezTo>
                  <a:pt x="3779" y="10541"/>
                  <a:pt x="3962" y="10552"/>
                  <a:pt x="4136" y="10552"/>
                </a:cubicBezTo>
                <a:cubicBezTo>
                  <a:pt x="7065" y="10552"/>
                  <a:pt x="7417" y="7356"/>
                  <a:pt x="7417" y="7356"/>
                </a:cubicBezTo>
                <a:lnTo>
                  <a:pt x="687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32" name="Google Shape;1632;p73"/>
          <p:cNvSpPr/>
          <p:nvPr/>
        </p:nvSpPr>
        <p:spPr>
          <a:xfrm>
            <a:off x="2271220" y="2327622"/>
            <a:ext cx="59283" cy="118455"/>
          </a:xfrm>
          <a:custGeom>
            <a:avLst/>
            <a:gdLst/>
            <a:ahLst/>
            <a:cxnLst/>
            <a:rect l="l" t="t" r="r" b="b"/>
            <a:pathLst>
              <a:path w="1065" h="2128" extrusionOk="0">
                <a:moveTo>
                  <a:pt x="547" y="0"/>
                </a:moveTo>
                <a:cubicBezTo>
                  <a:pt x="244" y="0"/>
                  <a:pt x="0" y="486"/>
                  <a:pt x="0" y="1064"/>
                </a:cubicBezTo>
                <a:cubicBezTo>
                  <a:pt x="0" y="1641"/>
                  <a:pt x="244" y="2128"/>
                  <a:pt x="547" y="2128"/>
                </a:cubicBezTo>
                <a:cubicBezTo>
                  <a:pt x="821" y="2128"/>
                  <a:pt x="1064" y="1641"/>
                  <a:pt x="1064" y="1064"/>
                </a:cubicBezTo>
                <a:cubicBezTo>
                  <a:pt x="1064" y="486"/>
                  <a:pt x="821" y="0"/>
                  <a:pt x="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33" name="Google Shape;1633;p73"/>
          <p:cNvSpPr/>
          <p:nvPr/>
        </p:nvSpPr>
        <p:spPr>
          <a:xfrm>
            <a:off x="2814350" y="2337753"/>
            <a:ext cx="59283" cy="116785"/>
          </a:xfrm>
          <a:custGeom>
            <a:avLst/>
            <a:gdLst/>
            <a:ahLst/>
            <a:cxnLst/>
            <a:rect l="l" t="t" r="r" b="b"/>
            <a:pathLst>
              <a:path w="1065" h="2098" extrusionOk="0">
                <a:moveTo>
                  <a:pt x="548" y="0"/>
                </a:moveTo>
                <a:cubicBezTo>
                  <a:pt x="244" y="0"/>
                  <a:pt x="0" y="487"/>
                  <a:pt x="0" y="1064"/>
                </a:cubicBezTo>
                <a:cubicBezTo>
                  <a:pt x="0" y="1642"/>
                  <a:pt x="244" y="2098"/>
                  <a:pt x="548" y="2098"/>
                </a:cubicBezTo>
                <a:cubicBezTo>
                  <a:pt x="821" y="209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34" name="Google Shape;1634;p73"/>
          <p:cNvSpPr/>
          <p:nvPr/>
        </p:nvSpPr>
        <p:spPr>
          <a:xfrm>
            <a:off x="2494548" y="2425757"/>
            <a:ext cx="74480" cy="78042"/>
          </a:xfrm>
          <a:custGeom>
            <a:avLst/>
            <a:gdLst/>
            <a:ahLst/>
            <a:cxnLst/>
            <a:rect l="l" t="t" r="r" b="b"/>
            <a:pathLst>
              <a:path w="1338" h="1402" extrusionOk="0">
                <a:moveTo>
                  <a:pt x="1338" y="0"/>
                </a:moveTo>
                <a:lnTo>
                  <a:pt x="1338" y="0"/>
                </a:lnTo>
                <a:cubicBezTo>
                  <a:pt x="1095" y="30"/>
                  <a:pt x="852" y="91"/>
                  <a:pt x="609" y="213"/>
                </a:cubicBezTo>
                <a:cubicBezTo>
                  <a:pt x="487" y="243"/>
                  <a:pt x="396" y="334"/>
                  <a:pt x="274" y="395"/>
                </a:cubicBezTo>
                <a:cubicBezTo>
                  <a:pt x="183" y="486"/>
                  <a:pt x="61" y="608"/>
                  <a:pt x="31" y="790"/>
                </a:cubicBezTo>
                <a:cubicBezTo>
                  <a:pt x="1" y="973"/>
                  <a:pt x="153" y="1155"/>
                  <a:pt x="244" y="1216"/>
                </a:cubicBezTo>
                <a:cubicBezTo>
                  <a:pt x="365" y="1307"/>
                  <a:pt x="487" y="1368"/>
                  <a:pt x="639" y="1398"/>
                </a:cubicBezTo>
                <a:cubicBezTo>
                  <a:pt x="661" y="1400"/>
                  <a:pt x="684" y="1402"/>
                  <a:pt x="706" y="1402"/>
                </a:cubicBezTo>
                <a:cubicBezTo>
                  <a:pt x="978" y="1402"/>
                  <a:pt x="1197" y="1233"/>
                  <a:pt x="1338" y="1064"/>
                </a:cubicBezTo>
                <a:lnTo>
                  <a:pt x="1338" y="1064"/>
                </a:lnTo>
                <a:cubicBezTo>
                  <a:pt x="1175" y="1157"/>
                  <a:pt x="995" y="1196"/>
                  <a:pt x="824" y="1196"/>
                </a:cubicBezTo>
                <a:cubicBezTo>
                  <a:pt x="771" y="1196"/>
                  <a:pt x="720" y="1193"/>
                  <a:pt x="669" y="1185"/>
                </a:cubicBezTo>
                <a:cubicBezTo>
                  <a:pt x="578" y="1125"/>
                  <a:pt x="517" y="1094"/>
                  <a:pt x="426" y="1003"/>
                </a:cubicBezTo>
                <a:cubicBezTo>
                  <a:pt x="335" y="942"/>
                  <a:pt x="305" y="882"/>
                  <a:pt x="305" y="821"/>
                </a:cubicBezTo>
                <a:cubicBezTo>
                  <a:pt x="335" y="699"/>
                  <a:pt x="548" y="517"/>
                  <a:pt x="730" y="395"/>
                </a:cubicBezTo>
                <a:cubicBezTo>
                  <a:pt x="912" y="274"/>
                  <a:pt x="1125" y="122"/>
                  <a:pt x="13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35" name="Google Shape;1635;p73"/>
          <p:cNvSpPr/>
          <p:nvPr/>
        </p:nvSpPr>
        <p:spPr>
          <a:xfrm>
            <a:off x="2487815" y="2562806"/>
            <a:ext cx="160761" cy="49097"/>
          </a:xfrm>
          <a:custGeom>
            <a:avLst/>
            <a:gdLst/>
            <a:ahLst/>
            <a:cxnLst/>
            <a:rect l="l" t="t" r="r" b="b"/>
            <a:pathLst>
              <a:path w="2888" h="882" extrusionOk="0">
                <a:moveTo>
                  <a:pt x="2888" y="0"/>
                </a:moveTo>
                <a:cubicBezTo>
                  <a:pt x="2675" y="182"/>
                  <a:pt x="2432" y="334"/>
                  <a:pt x="2189" y="456"/>
                </a:cubicBezTo>
                <a:cubicBezTo>
                  <a:pt x="2013" y="531"/>
                  <a:pt x="1797" y="586"/>
                  <a:pt x="1591" y="586"/>
                </a:cubicBezTo>
                <a:cubicBezTo>
                  <a:pt x="1546" y="586"/>
                  <a:pt x="1502" y="583"/>
                  <a:pt x="1459" y="578"/>
                </a:cubicBezTo>
                <a:cubicBezTo>
                  <a:pt x="1216" y="578"/>
                  <a:pt x="942" y="517"/>
                  <a:pt x="699" y="395"/>
                </a:cubicBezTo>
                <a:cubicBezTo>
                  <a:pt x="456" y="304"/>
                  <a:pt x="213" y="182"/>
                  <a:pt x="0" y="30"/>
                </a:cubicBezTo>
                <a:lnTo>
                  <a:pt x="0" y="30"/>
                </a:lnTo>
                <a:cubicBezTo>
                  <a:pt x="304" y="486"/>
                  <a:pt x="851" y="821"/>
                  <a:pt x="1459" y="882"/>
                </a:cubicBezTo>
                <a:cubicBezTo>
                  <a:pt x="1763" y="882"/>
                  <a:pt x="2067" y="790"/>
                  <a:pt x="2310" y="638"/>
                </a:cubicBezTo>
                <a:cubicBezTo>
                  <a:pt x="2432" y="578"/>
                  <a:pt x="2523" y="456"/>
                  <a:pt x="2644" y="365"/>
                </a:cubicBezTo>
                <a:cubicBezTo>
                  <a:pt x="2736" y="243"/>
                  <a:pt x="2827" y="122"/>
                  <a:pt x="2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36" name="Google Shape;1636;p73"/>
          <p:cNvSpPr/>
          <p:nvPr/>
        </p:nvSpPr>
        <p:spPr>
          <a:xfrm>
            <a:off x="2210321" y="2522168"/>
            <a:ext cx="123521" cy="123576"/>
          </a:xfrm>
          <a:custGeom>
            <a:avLst/>
            <a:gdLst/>
            <a:ahLst/>
            <a:cxnLst/>
            <a:rect l="l" t="t" r="r" b="b"/>
            <a:pathLst>
              <a:path w="2219" h="2220" extrusionOk="0">
                <a:moveTo>
                  <a:pt x="1094" y="1"/>
                </a:moveTo>
                <a:cubicBezTo>
                  <a:pt x="486" y="1"/>
                  <a:pt x="0" y="487"/>
                  <a:pt x="0" y="1095"/>
                </a:cubicBezTo>
                <a:cubicBezTo>
                  <a:pt x="0" y="1703"/>
                  <a:pt x="486" y="2219"/>
                  <a:pt x="1094" y="2219"/>
                </a:cubicBezTo>
                <a:cubicBezTo>
                  <a:pt x="1702" y="2219"/>
                  <a:pt x="2219" y="1703"/>
                  <a:pt x="2219" y="1095"/>
                </a:cubicBezTo>
                <a:cubicBezTo>
                  <a:pt x="2219" y="487"/>
                  <a:pt x="1702" y="1"/>
                  <a:pt x="1094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37" name="Google Shape;1637;p73"/>
          <p:cNvSpPr/>
          <p:nvPr/>
        </p:nvSpPr>
        <p:spPr>
          <a:xfrm>
            <a:off x="2782173" y="2522168"/>
            <a:ext cx="123576" cy="123576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6" y="1"/>
                </a:moveTo>
                <a:cubicBezTo>
                  <a:pt x="518" y="1"/>
                  <a:pt x="1" y="487"/>
                  <a:pt x="1" y="1095"/>
                </a:cubicBezTo>
                <a:cubicBezTo>
                  <a:pt x="1" y="1703"/>
                  <a:pt x="518" y="2219"/>
                  <a:pt x="1126" y="2219"/>
                </a:cubicBezTo>
                <a:cubicBezTo>
                  <a:pt x="1733" y="2219"/>
                  <a:pt x="2220" y="1703"/>
                  <a:pt x="2220" y="1095"/>
                </a:cubicBezTo>
                <a:cubicBezTo>
                  <a:pt x="2220" y="487"/>
                  <a:pt x="1733" y="1"/>
                  <a:pt x="1126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38" name="Google Shape;1638;p73"/>
          <p:cNvSpPr/>
          <p:nvPr/>
        </p:nvSpPr>
        <p:spPr>
          <a:xfrm>
            <a:off x="1736549" y="1501000"/>
            <a:ext cx="1434654" cy="743796"/>
          </a:xfrm>
          <a:custGeom>
            <a:avLst/>
            <a:gdLst/>
            <a:ahLst/>
            <a:cxnLst/>
            <a:rect l="l" t="t" r="r" b="b"/>
            <a:pathLst>
              <a:path w="25773" h="13362" extrusionOk="0">
                <a:moveTo>
                  <a:pt x="19654" y="1"/>
                </a:moveTo>
                <a:cubicBezTo>
                  <a:pt x="19303" y="1"/>
                  <a:pt x="18952" y="20"/>
                  <a:pt x="18602" y="47"/>
                </a:cubicBezTo>
                <a:cubicBezTo>
                  <a:pt x="15593" y="321"/>
                  <a:pt x="12675" y="1142"/>
                  <a:pt x="9849" y="2175"/>
                </a:cubicBezTo>
                <a:cubicBezTo>
                  <a:pt x="9453" y="2297"/>
                  <a:pt x="9089" y="2449"/>
                  <a:pt x="8693" y="2449"/>
                </a:cubicBezTo>
                <a:cubicBezTo>
                  <a:pt x="8298" y="2449"/>
                  <a:pt x="7873" y="2236"/>
                  <a:pt x="7690" y="1871"/>
                </a:cubicBezTo>
                <a:cubicBezTo>
                  <a:pt x="7569" y="1567"/>
                  <a:pt x="7630" y="1202"/>
                  <a:pt x="7630" y="868"/>
                </a:cubicBezTo>
                <a:cubicBezTo>
                  <a:pt x="7630" y="534"/>
                  <a:pt x="7478" y="108"/>
                  <a:pt x="7143" y="47"/>
                </a:cubicBezTo>
                <a:cubicBezTo>
                  <a:pt x="7111" y="41"/>
                  <a:pt x="7079" y="38"/>
                  <a:pt x="7048" y="38"/>
                </a:cubicBezTo>
                <a:cubicBezTo>
                  <a:pt x="6783" y="38"/>
                  <a:pt x="6547" y="256"/>
                  <a:pt x="6383" y="473"/>
                </a:cubicBezTo>
                <a:cubicBezTo>
                  <a:pt x="5593" y="1506"/>
                  <a:pt x="5624" y="2935"/>
                  <a:pt x="5654" y="4272"/>
                </a:cubicBezTo>
                <a:cubicBezTo>
                  <a:pt x="5380" y="3543"/>
                  <a:pt x="5259" y="2783"/>
                  <a:pt x="5289" y="2023"/>
                </a:cubicBezTo>
                <a:cubicBezTo>
                  <a:pt x="5320" y="1598"/>
                  <a:pt x="5259" y="990"/>
                  <a:pt x="4833" y="959"/>
                </a:cubicBezTo>
                <a:cubicBezTo>
                  <a:pt x="4813" y="955"/>
                  <a:pt x="4793" y="953"/>
                  <a:pt x="4772" y="953"/>
                </a:cubicBezTo>
                <a:cubicBezTo>
                  <a:pt x="4641" y="953"/>
                  <a:pt x="4509" y="1032"/>
                  <a:pt x="4377" y="1111"/>
                </a:cubicBezTo>
                <a:cubicBezTo>
                  <a:pt x="3800" y="1537"/>
                  <a:pt x="3557" y="2297"/>
                  <a:pt x="3496" y="3026"/>
                </a:cubicBezTo>
                <a:cubicBezTo>
                  <a:pt x="3405" y="3665"/>
                  <a:pt x="3617" y="4546"/>
                  <a:pt x="3283" y="5093"/>
                </a:cubicBezTo>
                <a:cubicBezTo>
                  <a:pt x="2827" y="4637"/>
                  <a:pt x="2645" y="3756"/>
                  <a:pt x="2554" y="3148"/>
                </a:cubicBezTo>
                <a:cubicBezTo>
                  <a:pt x="2462" y="2661"/>
                  <a:pt x="2432" y="2023"/>
                  <a:pt x="1946" y="1810"/>
                </a:cubicBezTo>
                <a:cubicBezTo>
                  <a:pt x="1844" y="1760"/>
                  <a:pt x="1733" y="1736"/>
                  <a:pt x="1620" y="1736"/>
                </a:cubicBezTo>
                <a:cubicBezTo>
                  <a:pt x="1395" y="1736"/>
                  <a:pt x="1165" y="1831"/>
                  <a:pt x="1003" y="1993"/>
                </a:cubicBezTo>
                <a:cubicBezTo>
                  <a:pt x="760" y="2236"/>
                  <a:pt x="608" y="2540"/>
                  <a:pt x="517" y="2874"/>
                </a:cubicBezTo>
                <a:cubicBezTo>
                  <a:pt x="0" y="4698"/>
                  <a:pt x="639" y="6765"/>
                  <a:pt x="2067" y="7981"/>
                </a:cubicBezTo>
                <a:cubicBezTo>
                  <a:pt x="2766" y="8589"/>
                  <a:pt x="3648" y="8984"/>
                  <a:pt x="4529" y="9257"/>
                </a:cubicBezTo>
                <a:cubicBezTo>
                  <a:pt x="5719" y="9634"/>
                  <a:pt x="6978" y="9825"/>
                  <a:pt x="8236" y="9825"/>
                </a:cubicBezTo>
                <a:cubicBezTo>
                  <a:pt x="9615" y="9825"/>
                  <a:pt x="10993" y="9597"/>
                  <a:pt x="12280" y="9136"/>
                </a:cubicBezTo>
                <a:cubicBezTo>
                  <a:pt x="14560" y="8345"/>
                  <a:pt x="16596" y="6856"/>
                  <a:pt x="18967" y="6522"/>
                </a:cubicBezTo>
                <a:cubicBezTo>
                  <a:pt x="19215" y="6488"/>
                  <a:pt x="19467" y="6468"/>
                  <a:pt x="19719" y="6468"/>
                </a:cubicBezTo>
                <a:cubicBezTo>
                  <a:pt x="20363" y="6468"/>
                  <a:pt x="21004" y="6597"/>
                  <a:pt x="21551" y="6947"/>
                </a:cubicBezTo>
                <a:cubicBezTo>
                  <a:pt x="22311" y="7434"/>
                  <a:pt x="22736" y="8285"/>
                  <a:pt x="22979" y="9136"/>
                </a:cubicBezTo>
                <a:cubicBezTo>
                  <a:pt x="23223" y="9987"/>
                  <a:pt x="23344" y="10899"/>
                  <a:pt x="23618" y="11750"/>
                </a:cubicBezTo>
                <a:cubicBezTo>
                  <a:pt x="23800" y="12266"/>
                  <a:pt x="24286" y="13330"/>
                  <a:pt x="24955" y="13361"/>
                </a:cubicBezTo>
                <a:cubicBezTo>
                  <a:pt x="24963" y="13361"/>
                  <a:pt x="24971" y="13361"/>
                  <a:pt x="24979" y="13361"/>
                </a:cubicBezTo>
                <a:cubicBezTo>
                  <a:pt x="25772" y="13361"/>
                  <a:pt x="25594" y="11836"/>
                  <a:pt x="25624" y="11324"/>
                </a:cubicBezTo>
                <a:cubicBezTo>
                  <a:pt x="25685" y="9379"/>
                  <a:pt x="25502" y="7403"/>
                  <a:pt x="25138" y="5488"/>
                </a:cubicBezTo>
                <a:cubicBezTo>
                  <a:pt x="24925" y="4485"/>
                  <a:pt x="24651" y="3482"/>
                  <a:pt x="24165" y="2570"/>
                </a:cubicBezTo>
                <a:cubicBezTo>
                  <a:pt x="23679" y="1658"/>
                  <a:pt x="22949" y="868"/>
                  <a:pt x="22007" y="443"/>
                </a:cubicBezTo>
                <a:cubicBezTo>
                  <a:pt x="21264" y="103"/>
                  <a:pt x="20463" y="1"/>
                  <a:pt x="196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39" name="Google Shape;1639;p73"/>
          <p:cNvSpPr/>
          <p:nvPr/>
        </p:nvSpPr>
        <p:spPr>
          <a:xfrm>
            <a:off x="2756791" y="2204492"/>
            <a:ext cx="208187" cy="65629"/>
          </a:xfrm>
          <a:custGeom>
            <a:avLst/>
            <a:gdLst/>
            <a:ahLst/>
            <a:cxnLst/>
            <a:rect l="l" t="t" r="r" b="b"/>
            <a:pathLst>
              <a:path w="3740" h="1179" extrusionOk="0">
                <a:moveTo>
                  <a:pt x="2090" y="1"/>
                </a:moveTo>
                <a:cubicBezTo>
                  <a:pt x="1992" y="1"/>
                  <a:pt x="1893" y="8"/>
                  <a:pt x="1794" y="24"/>
                </a:cubicBezTo>
                <a:cubicBezTo>
                  <a:pt x="1430" y="54"/>
                  <a:pt x="1065" y="176"/>
                  <a:pt x="761" y="388"/>
                </a:cubicBezTo>
                <a:cubicBezTo>
                  <a:pt x="457" y="601"/>
                  <a:pt x="183" y="844"/>
                  <a:pt x="1" y="1179"/>
                </a:cubicBezTo>
                <a:cubicBezTo>
                  <a:pt x="578" y="784"/>
                  <a:pt x="1186" y="449"/>
                  <a:pt x="1855" y="388"/>
                </a:cubicBezTo>
                <a:cubicBezTo>
                  <a:pt x="1931" y="381"/>
                  <a:pt x="2009" y="377"/>
                  <a:pt x="2088" y="377"/>
                </a:cubicBezTo>
                <a:cubicBezTo>
                  <a:pt x="2324" y="377"/>
                  <a:pt x="2569" y="411"/>
                  <a:pt x="2797" y="480"/>
                </a:cubicBezTo>
                <a:cubicBezTo>
                  <a:pt x="2949" y="510"/>
                  <a:pt x="3101" y="601"/>
                  <a:pt x="3284" y="662"/>
                </a:cubicBezTo>
                <a:cubicBezTo>
                  <a:pt x="3436" y="723"/>
                  <a:pt x="3588" y="814"/>
                  <a:pt x="3740" y="875"/>
                </a:cubicBezTo>
                <a:cubicBezTo>
                  <a:pt x="3527" y="601"/>
                  <a:pt x="3253" y="358"/>
                  <a:pt x="2919" y="206"/>
                </a:cubicBezTo>
                <a:cubicBezTo>
                  <a:pt x="2668" y="69"/>
                  <a:pt x="2383" y="1"/>
                  <a:pt x="20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40" name="Google Shape;1640;p73"/>
          <p:cNvSpPr/>
          <p:nvPr/>
        </p:nvSpPr>
        <p:spPr>
          <a:xfrm>
            <a:off x="2171409" y="2187178"/>
            <a:ext cx="223384" cy="67744"/>
          </a:xfrm>
          <a:custGeom>
            <a:avLst/>
            <a:gdLst/>
            <a:ahLst/>
            <a:cxnLst/>
            <a:rect l="l" t="t" r="r" b="b"/>
            <a:pathLst>
              <a:path w="4013" h="1217" extrusionOk="0">
                <a:moveTo>
                  <a:pt x="2097" y="0"/>
                </a:moveTo>
                <a:cubicBezTo>
                  <a:pt x="1702" y="0"/>
                  <a:pt x="1307" y="152"/>
                  <a:pt x="942" y="304"/>
                </a:cubicBezTo>
                <a:cubicBezTo>
                  <a:pt x="790" y="395"/>
                  <a:pt x="608" y="487"/>
                  <a:pt x="456" y="578"/>
                </a:cubicBezTo>
                <a:cubicBezTo>
                  <a:pt x="274" y="699"/>
                  <a:pt x="122" y="821"/>
                  <a:pt x="0" y="943"/>
                </a:cubicBezTo>
                <a:cubicBezTo>
                  <a:pt x="182" y="882"/>
                  <a:pt x="365" y="821"/>
                  <a:pt x="517" y="760"/>
                </a:cubicBezTo>
                <a:lnTo>
                  <a:pt x="1064" y="578"/>
                </a:lnTo>
                <a:cubicBezTo>
                  <a:pt x="1429" y="487"/>
                  <a:pt x="1763" y="395"/>
                  <a:pt x="2128" y="395"/>
                </a:cubicBezTo>
                <a:cubicBezTo>
                  <a:pt x="2187" y="390"/>
                  <a:pt x="2245" y="388"/>
                  <a:pt x="2304" y="388"/>
                </a:cubicBezTo>
                <a:cubicBezTo>
                  <a:pt x="2943" y="388"/>
                  <a:pt x="3567" y="687"/>
                  <a:pt x="4012" y="1216"/>
                </a:cubicBezTo>
                <a:cubicBezTo>
                  <a:pt x="3891" y="851"/>
                  <a:pt x="3617" y="517"/>
                  <a:pt x="3283" y="304"/>
                </a:cubicBezTo>
                <a:cubicBezTo>
                  <a:pt x="2948" y="91"/>
                  <a:pt x="2523" y="0"/>
                  <a:pt x="20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41" name="Google Shape;1641;p7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Azgar</a:t>
            </a:r>
            <a:endParaRPr dirty="0"/>
          </a:p>
        </p:txBody>
      </p:sp>
      <p:sp>
        <p:nvSpPr>
          <p:cNvPr id="1642" name="Google Shape;1642;p73"/>
          <p:cNvSpPr/>
          <p:nvPr/>
        </p:nvSpPr>
        <p:spPr>
          <a:xfrm>
            <a:off x="4929650" y="1521550"/>
            <a:ext cx="2796300" cy="28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 dirty="0"/>
              <a:t>CONTRIBUTED</a:t>
            </a:r>
            <a:endParaRPr lang="en-US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LOGO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OVERALL DESIGN</a:t>
            </a:r>
          </a:p>
        </p:txBody>
      </p:sp>
      <p:sp>
        <p:nvSpPr>
          <p:cNvPr id="1647" name="Google Shape;1647;p73">
            <a:hlinkClick r:id="rId3" action="ppaction://hlinksldjump"/>
          </p:cNvPr>
          <p:cNvSpPr/>
          <p:nvPr/>
        </p:nvSpPr>
        <p:spPr>
          <a:xfrm>
            <a:off x="6348890" y="2860863"/>
            <a:ext cx="19775" cy="19800"/>
          </a:xfrm>
          <a:custGeom>
            <a:avLst/>
            <a:gdLst/>
            <a:ahLst/>
            <a:cxnLst/>
            <a:rect l="l" t="t" r="r" b="b"/>
            <a:pathLst>
              <a:path w="791" h="792" extrusionOk="0">
                <a:moveTo>
                  <a:pt x="396" y="1"/>
                </a:moveTo>
                <a:cubicBezTo>
                  <a:pt x="183" y="1"/>
                  <a:pt x="0" y="18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8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50" name="Google Shape;1650;p73">
            <a:hlinkClick r:id="rId4" action="ppaction://hlinksldjump"/>
          </p:cNvPr>
          <p:cNvSpPr/>
          <p:nvPr/>
        </p:nvSpPr>
        <p:spPr>
          <a:xfrm>
            <a:off x="5922592" y="3869580"/>
            <a:ext cx="845775" cy="15227"/>
          </a:xfrm>
          <a:custGeom>
            <a:avLst/>
            <a:gdLst/>
            <a:ahLst/>
            <a:cxnLst/>
            <a:rect l="l" t="t" r="r" b="b"/>
            <a:pathLst>
              <a:path w="33831" h="609" extrusionOk="0">
                <a:moveTo>
                  <a:pt x="304" y="1"/>
                </a:moveTo>
                <a:lnTo>
                  <a:pt x="0" y="609"/>
                </a:lnTo>
                <a:lnTo>
                  <a:pt x="33831" y="609"/>
                </a:lnTo>
                <a:lnTo>
                  <a:pt x="335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51" name="Google Shape;1651;p73">
            <a:hlinkClick r:id="rId4" action="ppaction://hlinksldjump"/>
          </p:cNvPr>
          <p:cNvSpPr/>
          <p:nvPr/>
        </p:nvSpPr>
        <p:spPr>
          <a:xfrm>
            <a:off x="5882315" y="3966109"/>
            <a:ext cx="917225" cy="15202"/>
          </a:xfrm>
          <a:custGeom>
            <a:avLst/>
            <a:gdLst/>
            <a:ahLst/>
            <a:cxnLst/>
            <a:rect l="l" t="t" r="r" b="b"/>
            <a:pathLst>
              <a:path w="36689" h="608" extrusionOk="0">
                <a:moveTo>
                  <a:pt x="244" y="0"/>
                </a:moveTo>
                <a:lnTo>
                  <a:pt x="0" y="608"/>
                </a:lnTo>
                <a:lnTo>
                  <a:pt x="36688" y="608"/>
                </a:lnTo>
                <a:lnTo>
                  <a:pt x="365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52" name="Google Shape;1652;p73"/>
          <p:cNvSpPr/>
          <p:nvPr/>
        </p:nvSpPr>
        <p:spPr>
          <a:xfrm>
            <a:off x="2288969" y="3236242"/>
            <a:ext cx="287732" cy="459459"/>
          </a:xfrm>
          <a:custGeom>
            <a:avLst/>
            <a:gdLst/>
            <a:ahLst/>
            <a:cxnLst/>
            <a:rect l="l" t="t" r="r" b="b"/>
            <a:pathLst>
              <a:path w="5169" h="8254" extrusionOk="0">
                <a:moveTo>
                  <a:pt x="1827" y="1"/>
                </a:moveTo>
                <a:cubicBezTo>
                  <a:pt x="1674" y="1"/>
                  <a:pt x="1261" y="370"/>
                  <a:pt x="153" y="2204"/>
                </a:cubicBezTo>
                <a:cubicBezTo>
                  <a:pt x="1" y="5669"/>
                  <a:pt x="3253" y="8253"/>
                  <a:pt x="3253" y="8253"/>
                </a:cubicBezTo>
                <a:lnTo>
                  <a:pt x="5168" y="4545"/>
                </a:lnTo>
                <a:lnTo>
                  <a:pt x="1794" y="1505"/>
                </a:lnTo>
                <a:lnTo>
                  <a:pt x="1916" y="168"/>
                </a:lnTo>
                <a:cubicBezTo>
                  <a:pt x="1916" y="168"/>
                  <a:pt x="1931" y="1"/>
                  <a:pt x="18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53" name="Google Shape;1653;p73"/>
          <p:cNvSpPr/>
          <p:nvPr/>
        </p:nvSpPr>
        <p:spPr>
          <a:xfrm>
            <a:off x="2576654" y="3236242"/>
            <a:ext cx="299533" cy="459459"/>
          </a:xfrm>
          <a:custGeom>
            <a:avLst/>
            <a:gdLst/>
            <a:ahLst/>
            <a:cxnLst/>
            <a:rect l="l" t="t" r="r" b="b"/>
            <a:pathLst>
              <a:path w="5381" h="8254" extrusionOk="0">
                <a:moveTo>
                  <a:pt x="3562" y="1"/>
                </a:moveTo>
                <a:cubicBezTo>
                  <a:pt x="3455" y="1"/>
                  <a:pt x="3465" y="168"/>
                  <a:pt x="3465" y="168"/>
                </a:cubicBezTo>
                <a:lnTo>
                  <a:pt x="3587" y="1505"/>
                </a:lnTo>
                <a:lnTo>
                  <a:pt x="0" y="4545"/>
                </a:lnTo>
                <a:lnTo>
                  <a:pt x="2128" y="8253"/>
                </a:lnTo>
                <a:cubicBezTo>
                  <a:pt x="2128" y="8253"/>
                  <a:pt x="5380" y="5669"/>
                  <a:pt x="5228" y="2204"/>
                </a:cubicBezTo>
                <a:cubicBezTo>
                  <a:pt x="4138" y="370"/>
                  <a:pt x="3721" y="1"/>
                  <a:pt x="35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54" name="Google Shape;1654;p73">
            <a:hlinkClick r:id="rId5" action="ppaction://hlinksldjump"/>
          </p:cNvPr>
          <p:cNvSpPr/>
          <p:nvPr/>
        </p:nvSpPr>
        <p:spPr>
          <a:xfrm>
            <a:off x="713250" y="548650"/>
            <a:ext cx="16782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HTML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655" name="Google Shape;1655;p73">
            <a:hlinkClick r:id="rId6" action="ppaction://hlinksldjump"/>
          </p:cNvPr>
          <p:cNvSpPr/>
          <p:nvPr/>
        </p:nvSpPr>
        <p:spPr>
          <a:xfrm>
            <a:off x="6823850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CSS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656" name="Google Shape;1656;p73"/>
          <p:cNvSpPr/>
          <p:nvPr/>
        </p:nvSpPr>
        <p:spPr>
          <a:xfrm>
            <a:off x="8115852" y="224479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333</Words>
  <Application>Microsoft Office PowerPoint</Application>
  <PresentationFormat>On-screen Show (16:9)</PresentationFormat>
  <Paragraphs>91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Hammersmith One</vt:lpstr>
      <vt:lpstr>Anaheim</vt:lpstr>
      <vt:lpstr>Manjari</vt:lpstr>
      <vt:lpstr>Elegant Education Pack for Students by Slidesgo</vt:lpstr>
      <vt:lpstr>QUIZORA</vt:lpstr>
      <vt:lpstr>Table of contents</vt:lpstr>
      <vt:lpstr>Quiz App</vt:lpstr>
      <vt:lpstr>Quiz App  Description</vt:lpstr>
      <vt:lpstr>Rules:</vt:lpstr>
      <vt:lpstr>Contributors</vt:lpstr>
      <vt:lpstr>Prateek Panda</vt:lpstr>
      <vt:lpstr>Mohammed Fouzan</vt:lpstr>
      <vt:lpstr>Azgar</vt:lpstr>
      <vt:lpstr>Jana Prasanna</vt:lpstr>
      <vt:lpstr>Programs</vt:lpstr>
      <vt:lpstr>HTML</vt:lpstr>
      <vt:lpstr>CSS</vt:lpstr>
      <vt:lpstr>JAVASCRIPT</vt:lpstr>
      <vt:lpstr>Outputs</vt:lpstr>
      <vt:lpstr>Home Page</vt:lpstr>
      <vt:lpstr>About Page</vt:lpstr>
      <vt:lpstr>Contact Page</vt:lpstr>
      <vt:lpstr>Quiz Box</vt:lpstr>
      <vt:lpstr>Default Player Page</vt:lpstr>
      <vt:lpstr>Player Page //with JS</vt:lpstr>
      <vt:lpstr>//On clicking submit</vt:lpstr>
      <vt:lpstr>//Display alert for Player 2</vt:lpstr>
      <vt:lpstr>Winner Page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APP Review III</dc:title>
  <cp:lastModifiedBy>Azgar S</cp:lastModifiedBy>
  <cp:revision>2</cp:revision>
  <dcterms:modified xsi:type="dcterms:W3CDTF">2022-01-29T03:47:51Z</dcterms:modified>
</cp:coreProperties>
</file>