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5"/>
  </p:sldMasterIdLst>
  <p:sldIdLst>
    <p:sldId id="256" r:id="rId6"/>
  </p:sldIdLst>
  <p:sldSz cx="7556500" cy="10680700"/>
  <p:notesSz cx="7556500" cy="10680700"/>
  <p:embeddedFontLst>
    <p:embeddedFont>
      <p:font typeface="Open Sans Regular"/>
      <p:regular r:id="rId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font" Target="fonts/font1.fntdata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556500" cy="106807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4000" y="76299"/>
            <a:ext cx="208855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0455" y="76299"/>
            <a:ext cx="203150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v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1205" y="76299"/>
            <a:ext cx="208855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7661" y="76299"/>
            <a:ext cx="178048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3309" y="76299"/>
            <a:ext cx="214709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u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05618" y="76299"/>
            <a:ext cx="208855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62074" y="76299"/>
            <a:ext cx="188614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98289" y="76299"/>
            <a:ext cx="178048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23937" y="76299"/>
            <a:ext cx="213518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o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055" y="76299"/>
            <a:ext cx="214709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73757" y="76299"/>
            <a:ext cx="231427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O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52785" y="76299"/>
            <a:ext cx="214709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15094" y="76299"/>
            <a:ext cx="178048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l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40742" y="76299"/>
            <a:ext cx="203299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y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91641" y="76299"/>
            <a:ext cx="179089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44723" y="76299"/>
            <a:ext cx="216396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C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08719" y="76299"/>
            <a:ext cx="193923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r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150243" y="76299"/>
            <a:ext cx="209450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207293" y="76299"/>
            <a:ext cx="208855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a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263749" y="76299"/>
            <a:ext cx="188614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t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299964" y="76299"/>
            <a:ext cx="209450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357014" y="76299"/>
            <a:ext cx="214560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d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445567" y="76299"/>
            <a:ext cx="231130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w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524297" y="76299"/>
            <a:ext cx="178048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i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549945" y="76299"/>
            <a:ext cx="188614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t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586160" y="76299"/>
            <a:ext cx="214709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h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674862" y="76299"/>
            <a:ext cx="216644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A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739106" y="76299"/>
            <a:ext cx="200818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s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787525" y="76299"/>
            <a:ext cx="214560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p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849685" y="76299"/>
            <a:ext cx="213518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o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910804" y="76299"/>
            <a:ext cx="200818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s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959223" y="76299"/>
            <a:ext cx="209450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e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2016273" y="76299"/>
            <a:ext cx="179089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.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2042963" y="76299"/>
            <a:ext cx="213518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P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104082" y="76299"/>
            <a:ext cx="226119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D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2177802" y="76299"/>
            <a:ext cx="204837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F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2230239" y="76299"/>
            <a:ext cx="179089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.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2283321" y="76299"/>
            <a:ext cx="216396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C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2347317" y="76299"/>
            <a:ext cx="213518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o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2408436" y="76299"/>
            <a:ext cx="214560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p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2470596" y="76299"/>
            <a:ext cx="203299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y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2521495" y="76299"/>
            <a:ext cx="193923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r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2563018" y="76299"/>
            <a:ext cx="178048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i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2588666" y="76299"/>
            <a:ext cx="207565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g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2643832" y="76299"/>
            <a:ext cx="214709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h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2706141" y="76299"/>
            <a:ext cx="188614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t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768748" y="76299"/>
            <a:ext cx="210492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2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2826841" y="76299"/>
            <a:ext cx="210492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0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2884934" y="76299"/>
            <a:ext cx="210492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0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2943026" y="76299"/>
            <a:ext cx="210492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2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3001119" y="76299"/>
            <a:ext cx="185092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-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3033811" y="76299"/>
            <a:ext cx="210492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2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3091904" y="76299"/>
            <a:ext cx="210492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0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3149997" y="76299"/>
            <a:ext cx="210492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2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3208089" y="76299"/>
            <a:ext cx="210492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5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3292574" y="76299"/>
            <a:ext cx="216644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A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3356818" y="76299"/>
            <a:ext cx="200818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s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3405237" y="76299"/>
            <a:ext cx="214560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p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3467397" y="76299"/>
            <a:ext cx="213518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o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3528516" y="76299"/>
            <a:ext cx="200818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s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3576935" y="76299"/>
            <a:ext cx="209450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e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3660378" y="76299"/>
            <a:ext cx="213518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P</a:t>
            </a:r>
          </a:p>
        </p:txBody>
      </p:sp>
      <p:sp>
        <p:nvSpPr>
          <p:cNvPr id="65" name="object 65"/>
          <p:cNvSpPr txBox="1"/>
          <p:nvPr/>
        </p:nvSpPr>
        <p:spPr>
          <a:xfrm>
            <a:off x="3721497" y="76299"/>
            <a:ext cx="188614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t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3757711" y="76299"/>
            <a:ext cx="203299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y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3835003" y="76299"/>
            <a:ext cx="205432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L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3888035" y="76299"/>
            <a:ext cx="188614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t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3924250" y="76299"/>
            <a:ext cx="214560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d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3986411" y="76299"/>
            <a:ext cx="179089" cy="1845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53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Open Sans Regular"/>
                <a:cs typeface="Open Sans Regular"/>
              </a:rPr>
              <a:t>.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1042987" y="614510"/>
            <a:ext cx="245492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L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1136079" y="614510"/>
            <a:ext cx="2286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o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1212279" y="614510"/>
            <a:ext cx="211708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s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1271587" y="614510"/>
            <a:ext cx="194741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t</a:t>
            </a:r>
          </a:p>
        </p:txBody>
      </p:sp>
      <p:sp>
        <p:nvSpPr>
          <p:cNvPr id="75" name="object 75"/>
          <p:cNvSpPr txBox="1"/>
          <p:nvPr/>
        </p:nvSpPr>
        <p:spPr>
          <a:xfrm>
            <a:off x="1352029" y="614510"/>
            <a:ext cx="220042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a</a:t>
            </a:r>
          </a:p>
        </p:txBody>
      </p:sp>
      <p:sp>
        <p:nvSpPr>
          <p:cNvPr id="76" name="object 76"/>
          <p:cNvSpPr txBox="1"/>
          <p:nvPr/>
        </p:nvSpPr>
        <p:spPr>
          <a:xfrm>
            <a:off x="1419671" y="614510"/>
            <a:ext cx="20315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r</a:t>
            </a:r>
          </a:p>
        </p:txBody>
      </p:sp>
      <p:sp>
        <p:nvSpPr>
          <p:cNvPr id="77" name="object 77"/>
          <p:cNvSpPr txBox="1"/>
          <p:nvPr/>
        </p:nvSpPr>
        <p:spPr>
          <a:xfrm>
            <a:off x="1470421" y="614510"/>
            <a:ext cx="194741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t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1042987" y="938360"/>
            <a:ext cx="262458" cy="11784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N</a:t>
            </a:r>
          </a:p>
          <a:p>
            <a:pPr marL="0" marR="0">
              <a:lnSpc>
                <a:spcPts val="1328"/>
              </a:lnSpc>
              <a:spcBef>
                <a:spcPts val="127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A</a:t>
            </a:r>
          </a:p>
          <a:p>
            <a:pPr marL="0" marR="0">
              <a:lnSpc>
                <a:spcPts val="1328"/>
              </a:lnSpc>
              <a:spcBef>
                <a:spcPts val="122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G</a:t>
            </a:r>
          </a:p>
          <a:p>
            <a:pPr marL="0" marR="0">
              <a:lnSpc>
                <a:spcPts val="1328"/>
              </a:lnSpc>
              <a:spcBef>
                <a:spcPts val="127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P</a:t>
            </a:r>
          </a:p>
        </p:txBody>
      </p:sp>
      <p:sp>
        <p:nvSpPr>
          <p:cNvPr id="79" name="object 79"/>
          <p:cNvSpPr txBox="1"/>
          <p:nvPr/>
        </p:nvSpPr>
        <p:spPr>
          <a:xfrm>
            <a:off x="1153045" y="938360"/>
            <a:ext cx="220042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e</a:t>
            </a:r>
          </a:p>
        </p:txBody>
      </p:sp>
      <p:sp>
        <p:nvSpPr>
          <p:cNvPr id="80" name="object 80"/>
          <p:cNvSpPr txBox="1"/>
          <p:nvPr/>
        </p:nvSpPr>
        <p:spPr>
          <a:xfrm>
            <a:off x="1220688" y="938360"/>
            <a:ext cx="2286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v</a:t>
            </a:r>
          </a:p>
        </p:txBody>
      </p:sp>
      <p:sp>
        <p:nvSpPr>
          <p:cNvPr id="81" name="object 81"/>
          <p:cNvSpPr txBox="1"/>
          <p:nvPr/>
        </p:nvSpPr>
        <p:spPr>
          <a:xfrm>
            <a:off x="1296888" y="938360"/>
            <a:ext cx="220042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e</a:t>
            </a:r>
          </a:p>
        </p:txBody>
      </p:sp>
      <p:sp>
        <p:nvSpPr>
          <p:cNvPr id="82" name="object 82"/>
          <p:cNvSpPr txBox="1"/>
          <p:nvPr/>
        </p:nvSpPr>
        <p:spPr>
          <a:xfrm>
            <a:off x="1364530" y="938360"/>
            <a:ext cx="20315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r</a:t>
            </a:r>
          </a:p>
        </p:txBody>
      </p:sp>
      <p:sp>
        <p:nvSpPr>
          <p:cNvPr id="83" name="object 83"/>
          <p:cNvSpPr txBox="1"/>
          <p:nvPr/>
        </p:nvSpPr>
        <p:spPr>
          <a:xfrm>
            <a:off x="1415281" y="938360"/>
            <a:ext cx="262458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w</a:t>
            </a:r>
          </a:p>
        </p:txBody>
      </p:sp>
      <p:sp>
        <p:nvSpPr>
          <p:cNvPr id="84" name="object 84"/>
          <p:cNvSpPr txBox="1"/>
          <p:nvPr/>
        </p:nvSpPr>
        <p:spPr>
          <a:xfrm>
            <a:off x="1525339" y="938360"/>
            <a:ext cx="194741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i</a:t>
            </a:r>
          </a:p>
        </p:txBody>
      </p:sp>
      <p:sp>
        <p:nvSpPr>
          <p:cNvPr id="85" name="object 85"/>
          <p:cNvSpPr txBox="1"/>
          <p:nvPr/>
        </p:nvSpPr>
        <p:spPr>
          <a:xfrm>
            <a:off x="1567681" y="938360"/>
            <a:ext cx="2286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n</a:t>
            </a:r>
          </a:p>
        </p:txBody>
      </p:sp>
      <p:sp>
        <p:nvSpPr>
          <p:cNvPr id="86" name="object 86"/>
          <p:cNvSpPr txBox="1"/>
          <p:nvPr/>
        </p:nvSpPr>
        <p:spPr>
          <a:xfrm>
            <a:off x="1643881" y="938360"/>
            <a:ext cx="194741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t</a:t>
            </a:r>
          </a:p>
        </p:txBody>
      </p:sp>
      <p:sp>
        <p:nvSpPr>
          <p:cNvPr id="87" name="object 87"/>
          <p:cNvSpPr txBox="1"/>
          <p:nvPr/>
        </p:nvSpPr>
        <p:spPr>
          <a:xfrm>
            <a:off x="1686222" y="938360"/>
            <a:ext cx="220042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e</a:t>
            </a:r>
          </a:p>
        </p:txBody>
      </p:sp>
      <p:sp>
        <p:nvSpPr>
          <p:cNvPr id="88" name="object 88"/>
          <p:cNvSpPr txBox="1"/>
          <p:nvPr/>
        </p:nvSpPr>
        <p:spPr>
          <a:xfrm>
            <a:off x="1753865" y="938360"/>
            <a:ext cx="20315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r</a:t>
            </a:r>
          </a:p>
        </p:txBody>
      </p:sp>
      <p:sp>
        <p:nvSpPr>
          <p:cNvPr id="89" name="object 89"/>
          <p:cNvSpPr txBox="1"/>
          <p:nvPr/>
        </p:nvSpPr>
        <p:spPr>
          <a:xfrm>
            <a:off x="1153045" y="1262210"/>
            <a:ext cx="194741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l</a:t>
            </a:r>
          </a:p>
        </p:txBody>
      </p:sp>
      <p:sp>
        <p:nvSpPr>
          <p:cNvPr id="90" name="object 90"/>
          <p:cNvSpPr txBox="1"/>
          <p:nvPr/>
        </p:nvSpPr>
        <p:spPr>
          <a:xfrm>
            <a:off x="1195387" y="1262210"/>
            <a:ext cx="2286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b</a:t>
            </a:r>
          </a:p>
        </p:txBody>
      </p:sp>
      <p:sp>
        <p:nvSpPr>
          <p:cNvPr id="91" name="object 91"/>
          <p:cNvSpPr txBox="1"/>
          <p:nvPr/>
        </p:nvSpPr>
        <p:spPr>
          <a:xfrm>
            <a:off x="1271587" y="1262210"/>
            <a:ext cx="194741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i</a:t>
            </a:r>
          </a:p>
        </p:txBody>
      </p:sp>
      <p:sp>
        <p:nvSpPr>
          <p:cNvPr id="92" name="object 92"/>
          <p:cNvSpPr txBox="1"/>
          <p:nvPr/>
        </p:nvSpPr>
        <p:spPr>
          <a:xfrm>
            <a:off x="1313929" y="1262210"/>
            <a:ext cx="2286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o</a:t>
            </a:r>
          </a:p>
        </p:txBody>
      </p:sp>
      <p:sp>
        <p:nvSpPr>
          <p:cNvPr id="93" name="object 93"/>
          <p:cNvSpPr txBox="1"/>
          <p:nvPr/>
        </p:nvSpPr>
        <p:spPr>
          <a:xfrm>
            <a:off x="1390129" y="1262210"/>
            <a:ext cx="2286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n</a:t>
            </a:r>
          </a:p>
        </p:txBody>
      </p:sp>
      <p:sp>
        <p:nvSpPr>
          <p:cNvPr id="94" name="object 94"/>
          <p:cNvSpPr txBox="1"/>
          <p:nvPr/>
        </p:nvSpPr>
        <p:spPr>
          <a:xfrm>
            <a:off x="1153045" y="1586060"/>
            <a:ext cx="2286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u</a:t>
            </a:r>
          </a:p>
        </p:txBody>
      </p:sp>
      <p:sp>
        <p:nvSpPr>
          <p:cNvPr id="95" name="object 95"/>
          <p:cNvSpPr txBox="1"/>
          <p:nvPr/>
        </p:nvSpPr>
        <p:spPr>
          <a:xfrm>
            <a:off x="1229245" y="1586060"/>
            <a:ext cx="194741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i</a:t>
            </a:r>
          </a:p>
        </p:txBody>
      </p:sp>
      <p:sp>
        <p:nvSpPr>
          <p:cNvPr id="96" name="object 96"/>
          <p:cNvSpPr txBox="1"/>
          <p:nvPr/>
        </p:nvSpPr>
        <p:spPr>
          <a:xfrm>
            <a:off x="1271587" y="1586060"/>
            <a:ext cx="194741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l</a:t>
            </a:r>
          </a:p>
        </p:txBody>
      </p:sp>
      <p:sp>
        <p:nvSpPr>
          <p:cNvPr id="97" name="object 97"/>
          <p:cNvSpPr txBox="1"/>
          <p:nvPr/>
        </p:nvSpPr>
        <p:spPr>
          <a:xfrm>
            <a:off x="1313929" y="1586060"/>
            <a:ext cx="2286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d</a:t>
            </a:r>
          </a:p>
        </p:txBody>
      </p:sp>
      <p:sp>
        <p:nvSpPr>
          <p:cNvPr id="98" name="object 98"/>
          <p:cNvSpPr txBox="1"/>
          <p:nvPr/>
        </p:nvSpPr>
        <p:spPr>
          <a:xfrm>
            <a:off x="1428229" y="1586060"/>
            <a:ext cx="262458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w</a:t>
            </a:r>
          </a:p>
        </p:txBody>
      </p:sp>
      <p:sp>
        <p:nvSpPr>
          <p:cNvPr id="99" name="object 99"/>
          <p:cNvSpPr txBox="1"/>
          <p:nvPr/>
        </p:nvSpPr>
        <p:spPr>
          <a:xfrm>
            <a:off x="1538287" y="1586060"/>
            <a:ext cx="220042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a</a:t>
            </a:r>
          </a:p>
        </p:txBody>
      </p:sp>
      <p:sp>
        <p:nvSpPr>
          <p:cNvPr id="100" name="object 100"/>
          <p:cNvSpPr txBox="1"/>
          <p:nvPr/>
        </p:nvSpPr>
        <p:spPr>
          <a:xfrm>
            <a:off x="1605929" y="1586060"/>
            <a:ext cx="20315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r</a:t>
            </a:r>
          </a:p>
        </p:txBody>
      </p:sp>
      <p:sp>
        <p:nvSpPr>
          <p:cNvPr id="101" name="object 101"/>
          <p:cNvSpPr txBox="1"/>
          <p:nvPr/>
        </p:nvSpPr>
        <p:spPr>
          <a:xfrm>
            <a:off x="1656680" y="1586060"/>
            <a:ext cx="211708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s</a:t>
            </a:r>
          </a:p>
        </p:txBody>
      </p:sp>
      <p:sp>
        <p:nvSpPr>
          <p:cNvPr id="102" name="object 102"/>
          <p:cNvSpPr txBox="1"/>
          <p:nvPr/>
        </p:nvSpPr>
        <p:spPr>
          <a:xfrm>
            <a:off x="1754088" y="1586060"/>
            <a:ext cx="194741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l</a:t>
            </a:r>
          </a:p>
        </p:txBody>
      </p:sp>
      <p:sp>
        <p:nvSpPr>
          <p:cNvPr id="103" name="object 103"/>
          <p:cNvSpPr txBox="1"/>
          <p:nvPr/>
        </p:nvSpPr>
        <p:spPr>
          <a:xfrm>
            <a:off x="1796429" y="1586060"/>
            <a:ext cx="194741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l</a:t>
            </a:r>
          </a:p>
        </p:txBody>
      </p:sp>
      <p:sp>
        <p:nvSpPr>
          <p:cNvPr id="104" name="object 104"/>
          <p:cNvSpPr txBox="1"/>
          <p:nvPr/>
        </p:nvSpPr>
        <p:spPr>
          <a:xfrm>
            <a:off x="1127745" y="1909910"/>
            <a:ext cx="220042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a</a:t>
            </a:r>
          </a:p>
        </p:txBody>
      </p:sp>
      <p:sp>
        <p:nvSpPr>
          <p:cNvPr id="105" name="object 105"/>
          <p:cNvSpPr txBox="1"/>
          <p:nvPr/>
        </p:nvSpPr>
        <p:spPr>
          <a:xfrm>
            <a:off x="1195387" y="1909910"/>
            <a:ext cx="194741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t</a:t>
            </a:r>
          </a:p>
        </p:txBody>
      </p:sp>
      <p:sp>
        <p:nvSpPr>
          <p:cNvPr id="106" name="object 106"/>
          <p:cNvSpPr txBox="1"/>
          <p:nvPr/>
        </p:nvSpPr>
        <p:spPr>
          <a:xfrm>
            <a:off x="1237729" y="1909910"/>
            <a:ext cx="2286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h</a:t>
            </a:r>
          </a:p>
        </p:txBody>
      </p:sp>
      <p:sp>
        <p:nvSpPr>
          <p:cNvPr id="107" name="object 107"/>
          <p:cNvSpPr txBox="1"/>
          <p:nvPr/>
        </p:nvSpPr>
        <p:spPr>
          <a:xfrm>
            <a:off x="1352029" y="1909910"/>
            <a:ext cx="2286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o</a:t>
            </a:r>
          </a:p>
        </p:txBody>
      </p:sp>
      <p:sp>
        <p:nvSpPr>
          <p:cNvPr id="108" name="object 108"/>
          <p:cNvSpPr txBox="1"/>
          <p:nvPr/>
        </p:nvSpPr>
        <p:spPr>
          <a:xfrm>
            <a:off x="1428229" y="1909910"/>
            <a:ext cx="20315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f</a:t>
            </a:r>
          </a:p>
        </p:txBody>
      </p:sp>
      <p:sp>
        <p:nvSpPr>
          <p:cNvPr id="109" name="object 109"/>
          <p:cNvSpPr txBox="1"/>
          <p:nvPr/>
        </p:nvSpPr>
        <p:spPr>
          <a:xfrm>
            <a:off x="1517079" y="1909910"/>
            <a:ext cx="220042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e</a:t>
            </a:r>
          </a:p>
        </p:txBody>
      </p:sp>
      <p:sp>
        <p:nvSpPr>
          <p:cNvPr id="110" name="object 110"/>
          <p:cNvSpPr txBox="1"/>
          <p:nvPr/>
        </p:nvSpPr>
        <p:spPr>
          <a:xfrm>
            <a:off x="1584721" y="1909910"/>
            <a:ext cx="2286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x</a:t>
            </a:r>
          </a:p>
        </p:txBody>
      </p:sp>
      <p:sp>
        <p:nvSpPr>
          <p:cNvPr id="111" name="object 111"/>
          <p:cNvSpPr txBox="1"/>
          <p:nvPr/>
        </p:nvSpPr>
        <p:spPr>
          <a:xfrm>
            <a:off x="1660921" y="1909910"/>
            <a:ext cx="194741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i</a:t>
            </a:r>
          </a:p>
        </p:txBody>
      </p:sp>
      <p:sp>
        <p:nvSpPr>
          <p:cNvPr id="112" name="object 112"/>
          <p:cNvSpPr txBox="1"/>
          <p:nvPr/>
        </p:nvSpPr>
        <p:spPr>
          <a:xfrm>
            <a:off x="1703263" y="1909910"/>
            <a:ext cx="194741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l</a:t>
            </a:r>
          </a:p>
        </p:txBody>
      </p:sp>
      <p:sp>
        <p:nvSpPr>
          <p:cNvPr id="113" name="object 113"/>
          <p:cNvSpPr txBox="1"/>
          <p:nvPr/>
        </p:nvSpPr>
        <p:spPr>
          <a:xfrm>
            <a:off x="1745605" y="1909910"/>
            <a:ext cx="220042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e</a:t>
            </a:r>
          </a:p>
        </p:txBody>
      </p:sp>
      <p:sp>
        <p:nvSpPr>
          <p:cNvPr id="114" name="object 114"/>
          <p:cNvSpPr txBox="1"/>
          <p:nvPr/>
        </p:nvSpPr>
        <p:spPr>
          <a:xfrm>
            <a:off x="1042987" y="2233760"/>
            <a:ext cx="245492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L</a:t>
            </a:r>
          </a:p>
        </p:txBody>
      </p:sp>
      <p:sp>
        <p:nvSpPr>
          <p:cNvPr id="115" name="object 115"/>
          <p:cNvSpPr txBox="1"/>
          <p:nvPr/>
        </p:nvSpPr>
        <p:spPr>
          <a:xfrm>
            <a:off x="1136079" y="2233760"/>
            <a:ext cx="194741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i</a:t>
            </a:r>
          </a:p>
        </p:txBody>
      </p:sp>
      <p:sp>
        <p:nvSpPr>
          <p:cNvPr id="116" name="object 116"/>
          <p:cNvSpPr txBox="1"/>
          <p:nvPr/>
        </p:nvSpPr>
        <p:spPr>
          <a:xfrm>
            <a:off x="1178421" y="2233760"/>
            <a:ext cx="2286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n</a:t>
            </a:r>
          </a:p>
        </p:txBody>
      </p:sp>
      <p:sp>
        <p:nvSpPr>
          <p:cNvPr id="117" name="object 117"/>
          <p:cNvSpPr txBox="1"/>
          <p:nvPr/>
        </p:nvSpPr>
        <p:spPr>
          <a:xfrm>
            <a:off x="1254621" y="2233760"/>
            <a:ext cx="220042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e</a:t>
            </a:r>
          </a:p>
        </p:txBody>
      </p:sp>
      <p:sp>
        <p:nvSpPr>
          <p:cNvPr id="118" name="object 118"/>
          <p:cNvSpPr txBox="1"/>
          <p:nvPr/>
        </p:nvSpPr>
        <p:spPr>
          <a:xfrm>
            <a:off x="1322263" y="2233760"/>
            <a:ext cx="220042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a</a:t>
            </a:r>
          </a:p>
        </p:txBody>
      </p:sp>
      <p:sp>
        <p:nvSpPr>
          <p:cNvPr id="119" name="object 119"/>
          <p:cNvSpPr txBox="1"/>
          <p:nvPr/>
        </p:nvSpPr>
        <p:spPr>
          <a:xfrm>
            <a:off x="1389905" y="2233760"/>
            <a:ext cx="2286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g</a:t>
            </a:r>
          </a:p>
        </p:txBody>
      </p:sp>
      <p:sp>
        <p:nvSpPr>
          <p:cNvPr id="120" name="object 120"/>
          <p:cNvSpPr txBox="1"/>
          <p:nvPr/>
        </p:nvSpPr>
        <p:spPr>
          <a:xfrm>
            <a:off x="1466105" y="2233760"/>
            <a:ext cx="220042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e</a:t>
            </a:r>
          </a:p>
        </p:txBody>
      </p:sp>
      <p:sp>
        <p:nvSpPr>
          <p:cNvPr id="121" name="object 121"/>
          <p:cNvSpPr txBox="1"/>
          <p:nvPr/>
        </p:nvSpPr>
        <p:spPr>
          <a:xfrm>
            <a:off x="1571848" y="2233760"/>
            <a:ext cx="2286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2</a:t>
            </a:r>
          </a:p>
        </p:txBody>
      </p:sp>
      <p:sp>
        <p:nvSpPr>
          <p:cNvPr id="122" name="object 122"/>
          <p:cNvSpPr txBox="1"/>
          <p:nvPr/>
        </p:nvSpPr>
        <p:spPr>
          <a:xfrm>
            <a:off x="1042987" y="2557610"/>
            <a:ext cx="262458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A</a:t>
            </a:r>
          </a:p>
        </p:txBody>
      </p:sp>
      <p:sp>
        <p:nvSpPr>
          <p:cNvPr id="123" name="object 123"/>
          <p:cNvSpPr txBox="1"/>
          <p:nvPr/>
        </p:nvSpPr>
        <p:spPr>
          <a:xfrm>
            <a:off x="1153045" y="2557610"/>
            <a:ext cx="194741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i</a:t>
            </a:r>
          </a:p>
        </p:txBody>
      </p:sp>
      <p:sp>
        <p:nvSpPr>
          <p:cNvPr id="124" name="object 124"/>
          <p:cNvSpPr txBox="1"/>
          <p:nvPr/>
        </p:nvSpPr>
        <p:spPr>
          <a:xfrm>
            <a:off x="1195387" y="2557610"/>
            <a:ext cx="2286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o</a:t>
            </a:r>
          </a:p>
        </p:txBody>
      </p:sp>
      <p:sp>
        <p:nvSpPr>
          <p:cNvPr id="125" name="object 125"/>
          <p:cNvSpPr txBox="1"/>
          <p:nvPr/>
        </p:nvSpPr>
        <p:spPr>
          <a:xfrm>
            <a:off x="1271587" y="2557610"/>
            <a:ext cx="2286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n</a:t>
            </a:r>
          </a:p>
        </p:txBody>
      </p:sp>
      <p:sp>
        <p:nvSpPr>
          <p:cNvPr id="126" name="object 126"/>
          <p:cNvSpPr txBox="1"/>
          <p:nvPr/>
        </p:nvSpPr>
        <p:spPr>
          <a:xfrm>
            <a:off x="1042987" y="2881460"/>
            <a:ext cx="254049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R</a:t>
            </a:r>
          </a:p>
        </p:txBody>
      </p:sp>
      <p:sp>
        <p:nvSpPr>
          <p:cNvPr id="127" name="object 127"/>
          <p:cNvSpPr txBox="1"/>
          <p:nvPr/>
        </p:nvSpPr>
        <p:spPr>
          <a:xfrm>
            <a:off x="1144637" y="2881460"/>
            <a:ext cx="2286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o</a:t>
            </a:r>
          </a:p>
        </p:txBody>
      </p:sp>
      <p:sp>
        <p:nvSpPr>
          <p:cNvPr id="128" name="object 128"/>
          <p:cNvSpPr txBox="1"/>
          <p:nvPr/>
        </p:nvSpPr>
        <p:spPr>
          <a:xfrm>
            <a:off x="1220837" y="2881460"/>
            <a:ext cx="2286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y</a:t>
            </a:r>
          </a:p>
        </p:txBody>
      </p:sp>
      <p:sp>
        <p:nvSpPr>
          <p:cNvPr id="129" name="object 129"/>
          <p:cNvSpPr txBox="1"/>
          <p:nvPr/>
        </p:nvSpPr>
        <p:spPr>
          <a:xfrm>
            <a:off x="1297037" y="2881460"/>
            <a:ext cx="220042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a</a:t>
            </a:r>
          </a:p>
        </p:txBody>
      </p:sp>
      <p:sp>
        <p:nvSpPr>
          <p:cNvPr id="130" name="object 130"/>
          <p:cNvSpPr txBox="1"/>
          <p:nvPr/>
        </p:nvSpPr>
        <p:spPr>
          <a:xfrm>
            <a:off x="1364679" y="2881460"/>
            <a:ext cx="194741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l</a:t>
            </a:r>
          </a:p>
        </p:txBody>
      </p:sp>
      <p:sp>
        <p:nvSpPr>
          <p:cNvPr id="131" name="object 131"/>
          <p:cNvSpPr txBox="1"/>
          <p:nvPr/>
        </p:nvSpPr>
        <p:spPr>
          <a:xfrm>
            <a:off x="1445121" y="2881460"/>
            <a:ext cx="2286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q</a:t>
            </a:r>
          </a:p>
        </p:txBody>
      </p:sp>
      <p:sp>
        <p:nvSpPr>
          <p:cNvPr id="132" name="object 132"/>
          <p:cNvSpPr txBox="1"/>
          <p:nvPr/>
        </p:nvSpPr>
        <p:spPr>
          <a:xfrm>
            <a:off x="1521321" y="2881460"/>
            <a:ext cx="2286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u</a:t>
            </a:r>
          </a:p>
        </p:txBody>
      </p:sp>
      <p:sp>
        <p:nvSpPr>
          <p:cNvPr id="133" name="object 133"/>
          <p:cNvSpPr txBox="1"/>
          <p:nvPr/>
        </p:nvSpPr>
        <p:spPr>
          <a:xfrm>
            <a:off x="1597521" y="2881460"/>
            <a:ext cx="220042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e</a:t>
            </a:r>
          </a:p>
        </p:txBody>
      </p:sp>
      <p:sp>
        <p:nvSpPr>
          <p:cNvPr id="134" name="object 134"/>
          <p:cNvSpPr txBox="1"/>
          <p:nvPr/>
        </p:nvSpPr>
        <p:spPr>
          <a:xfrm>
            <a:off x="1665163" y="2881460"/>
            <a:ext cx="211708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s</a:t>
            </a:r>
          </a:p>
        </p:txBody>
      </p:sp>
      <p:sp>
        <p:nvSpPr>
          <p:cNvPr id="135" name="object 135"/>
          <p:cNvSpPr txBox="1"/>
          <p:nvPr/>
        </p:nvSpPr>
        <p:spPr>
          <a:xfrm>
            <a:off x="1724471" y="2881460"/>
            <a:ext cx="194741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t</a:t>
            </a:r>
          </a:p>
        </p:txBody>
      </p:sp>
      <p:sp>
        <p:nvSpPr>
          <p:cNvPr id="136" name="object 136"/>
          <p:cNvSpPr txBox="1"/>
          <p:nvPr/>
        </p:nvSpPr>
        <p:spPr>
          <a:xfrm>
            <a:off x="1042987" y="3205310"/>
            <a:ext cx="262458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A</a:t>
            </a:r>
          </a:p>
        </p:txBody>
      </p:sp>
      <p:sp>
        <p:nvSpPr>
          <p:cNvPr id="137" name="object 137"/>
          <p:cNvSpPr txBox="1"/>
          <p:nvPr/>
        </p:nvSpPr>
        <p:spPr>
          <a:xfrm>
            <a:off x="1153045" y="3205310"/>
            <a:ext cx="2286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u</a:t>
            </a:r>
          </a:p>
        </p:txBody>
      </p:sp>
      <p:sp>
        <p:nvSpPr>
          <p:cNvPr id="138" name="object 138"/>
          <p:cNvSpPr txBox="1"/>
          <p:nvPr/>
        </p:nvSpPr>
        <p:spPr>
          <a:xfrm>
            <a:off x="1229245" y="3205310"/>
            <a:ext cx="20315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r</a:t>
            </a:r>
          </a:p>
        </p:txBody>
      </p:sp>
      <p:sp>
        <p:nvSpPr>
          <p:cNvPr id="139" name="object 139"/>
          <p:cNvSpPr txBox="1"/>
          <p:nvPr/>
        </p:nvSpPr>
        <p:spPr>
          <a:xfrm>
            <a:off x="1279996" y="3205310"/>
            <a:ext cx="220042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a</a:t>
            </a:r>
          </a:p>
        </p:txBody>
      </p:sp>
      <p:sp>
        <p:nvSpPr>
          <p:cNvPr id="140" name="object 140"/>
          <p:cNvSpPr txBox="1"/>
          <p:nvPr/>
        </p:nvSpPr>
        <p:spPr>
          <a:xfrm>
            <a:off x="1385738" y="3205310"/>
            <a:ext cx="2286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k</a:t>
            </a:r>
          </a:p>
        </p:txBody>
      </p:sp>
      <p:sp>
        <p:nvSpPr>
          <p:cNvPr id="141" name="object 141"/>
          <p:cNvSpPr txBox="1"/>
          <p:nvPr/>
        </p:nvSpPr>
        <p:spPr>
          <a:xfrm>
            <a:off x="1461938" y="3205310"/>
            <a:ext cx="194741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i</a:t>
            </a:r>
          </a:p>
        </p:txBody>
      </p:sp>
      <p:sp>
        <p:nvSpPr>
          <p:cNvPr id="142" name="object 142"/>
          <p:cNvSpPr txBox="1"/>
          <p:nvPr/>
        </p:nvSpPr>
        <p:spPr>
          <a:xfrm>
            <a:off x="1504280" y="3205310"/>
            <a:ext cx="2286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n</a:t>
            </a:r>
          </a:p>
        </p:txBody>
      </p:sp>
      <p:sp>
        <p:nvSpPr>
          <p:cNvPr id="143" name="object 143"/>
          <p:cNvSpPr txBox="1"/>
          <p:nvPr/>
        </p:nvSpPr>
        <p:spPr>
          <a:xfrm>
            <a:off x="1580480" y="3205310"/>
            <a:ext cx="2286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g</a:t>
            </a:r>
          </a:p>
        </p:txBody>
      </p:sp>
      <p:sp>
        <p:nvSpPr>
          <p:cNvPr id="144" name="object 144"/>
          <p:cNvSpPr txBox="1"/>
          <p:nvPr/>
        </p:nvSpPr>
        <p:spPr>
          <a:xfrm>
            <a:off x="1656680" y="3205310"/>
            <a:ext cx="2286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d</a:t>
            </a:r>
          </a:p>
        </p:txBody>
      </p:sp>
      <p:sp>
        <p:nvSpPr>
          <p:cNvPr id="145" name="object 145"/>
          <p:cNvSpPr txBox="1"/>
          <p:nvPr/>
        </p:nvSpPr>
        <p:spPr>
          <a:xfrm>
            <a:off x="1732880" y="3205310"/>
            <a:ext cx="228600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o</a:t>
            </a:r>
          </a:p>
        </p:txBody>
      </p:sp>
      <p:sp>
        <p:nvSpPr>
          <p:cNvPr id="146" name="object 146"/>
          <p:cNvSpPr txBox="1"/>
          <p:nvPr/>
        </p:nvSpPr>
        <p:spPr>
          <a:xfrm>
            <a:off x="1809080" y="3205310"/>
            <a:ext cx="270941" cy="2068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2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Liberation Serif"/>
                <a:cs typeface="Liberation Serif"/>
              </a:rPr>
              <a:t>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/>
  <cp:lastModifiedBy/>
  <cp:revision>1</cp:revision>
  <dcterms:modified xsi:type="dcterms:W3CDTF">2025-08-09T20:40:16+01:00</dcterms:modified>
</cp:coreProperties>
</file>