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2CC00D-8EB8-7DB1-F7AF-7A894413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966" y="625724"/>
            <a:ext cx="5357600" cy="116021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NextJS</a:t>
            </a:r>
            <a:endParaRPr lang="es-ES" sz="40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781B69-0D0D-BD12-517E-2B35E282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529" y="2216944"/>
            <a:ext cx="2424112" cy="24241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32E18A2-65F8-DDA4-705D-5E188C81AFD7}"/>
              </a:ext>
            </a:extLst>
          </p:cNvPr>
          <p:cNvSpPr txBox="1"/>
          <p:nvPr/>
        </p:nvSpPr>
        <p:spPr>
          <a:xfrm>
            <a:off x="1985962" y="2288828"/>
            <a:ext cx="59864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N</a:t>
            </a:r>
            <a:r>
              <a:rPr lang="en-US" sz="2800" dirty="0">
                <a:latin typeface="Rubik" panose="02000604000000020004" pitchFamily="2" charset="-79"/>
                <a:cs typeface="Rubik" panose="02000604000000020004" pitchFamily="2" charset="-79"/>
              </a:rPr>
              <a:t>ext.js is a React framework that enables several extra features, including server-side rendering and static rendering. React is a JavaScript library that is traditionally used to build web applications rendered in the client's browser with JavaScript.</a:t>
            </a:r>
            <a:endParaRPr lang="es-ES" sz="28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1392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{C0C3BDFD-9219-4EDC-81F5-D1C7B0B7EB2D}tf16401375</Template>
  <TotalTime>32</TotalTime>
  <Words>42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MS Shell Dlg 2</vt:lpstr>
      <vt:lpstr>Rubik</vt:lpstr>
      <vt:lpstr>Wingdings</vt:lpstr>
      <vt:lpstr>Wingdings 3</vt:lpstr>
      <vt:lpstr>Madison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Azzollini</dc:creator>
  <cp:lastModifiedBy>Gerardo Azzollini</cp:lastModifiedBy>
  <cp:revision>1</cp:revision>
  <dcterms:created xsi:type="dcterms:W3CDTF">2025-07-20T08:14:30Z</dcterms:created>
  <dcterms:modified xsi:type="dcterms:W3CDTF">2025-07-20T08:46:49Z</dcterms:modified>
</cp:coreProperties>
</file>