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61" r:id="rId4"/>
    <p:sldId id="266" r:id="rId5"/>
    <p:sldId id="260" r:id="rId6"/>
    <p:sldId id="262" r:id="rId7"/>
    <p:sldId id="264" r:id="rId8"/>
    <p:sldId id="267" r:id="rId9"/>
    <p:sldId id="263" r:id="rId10"/>
    <p:sldId id="268" r:id="rId11"/>
    <p:sldId id="270" r:id="rId12"/>
    <p:sldId id="265" r:id="rId13"/>
    <p:sldId id="269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245"/>
    <a:srgbClr val="B89B40"/>
    <a:srgbClr val="033A73"/>
    <a:srgbClr val="043770"/>
    <a:srgbClr val="44C1C7"/>
    <a:srgbClr val="00A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40" autoAdjust="0"/>
    <p:restoredTop sz="94660"/>
  </p:normalViewPr>
  <p:slideViewPr>
    <p:cSldViewPr snapToGrid="0">
      <p:cViewPr>
        <p:scale>
          <a:sx n="76" d="100"/>
          <a:sy n="76" d="100"/>
        </p:scale>
        <p:origin x="42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80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8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347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03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14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545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6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267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171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28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6619-EBFE-48B6-9CF3-0304E5C7BAE5}" type="datetimeFigureOut">
              <a:rPr lang="he-IL" smtClean="0"/>
              <a:t>כ"ו.סיון.תשע"ז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5A3C-FD07-4356-98F8-D817080DEA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3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7630"/>
            <a:ext cx="12192000" cy="74556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50523" y="1538053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B89B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TUDOBOM</a:t>
            </a:r>
            <a:endParaRPr lang="en-US" sz="5400" b="0" cap="none" spc="0" dirty="0">
              <a:ln w="0"/>
              <a:solidFill>
                <a:srgbClr val="B89B4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34" y="1437580"/>
            <a:ext cx="816742" cy="10238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51951" y="2561856"/>
            <a:ext cx="4006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dirty="0" smtClean="0">
                <a:ln w="12700" cmpd="sng">
                  <a:solidFill>
                    <a:srgbClr val="C0A245"/>
                  </a:solidFill>
                  <a:prstDash val="solid"/>
                </a:ln>
                <a:solidFill>
                  <a:srgbClr val="B89B40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שיקוף בעיות ביחידה</a:t>
            </a:r>
          </a:p>
        </p:txBody>
      </p:sp>
    </p:spTree>
    <p:extLst>
      <p:ext uri="{BB962C8B-B14F-4D97-AF65-F5344CB8AC3E}">
        <p14:creationId xmlns:p14="http://schemas.microsoft.com/office/powerpoint/2010/main" val="14646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9520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71246" y="2497976"/>
            <a:ext cx="404950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  <a:endParaRPr lang="en-US" sz="1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71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309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51842" y="2513555"/>
            <a:ext cx="76883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סטטיסטיקות על גבי מאגרי מידע </a:t>
            </a:r>
          </a:p>
          <a:p>
            <a:pPr algn="ctr"/>
            <a:r>
              <a:rPr lang="he-IL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(דוגמת מרפאה, מגורים)</a:t>
            </a:r>
          </a:p>
        </p:txBody>
      </p:sp>
    </p:spTree>
    <p:extLst>
      <p:ext uri="{BB962C8B-B14F-4D97-AF65-F5344CB8AC3E}">
        <p14:creationId xmlns:p14="http://schemas.microsoft.com/office/powerpoint/2010/main" val="42417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309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41114" y="1856330"/>
            <a:ext cx="290977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לסיכום,</a:t>
            </a:r>
          </a:p>
          <a:p>
            <a:pPr algn="ctr"/>
            <a:r>
              <a:rPr lang="he-IL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הכל בסדר</a:t>
            </a:r>
            <a:endParaRPr lang="he-IL" sz="4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ctr"/>
            <a:r>
              <a:rPr lang="en-US" sz="4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TUDOBOM</a:t>
            </a:r>
            <a:endParaRPr lang="he-IL" sz="4400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2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2911"/>
            <a:ext cx="12192000" cy="73309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63" y="1189510"/>
            <a:ext cx="4777676" cy="35832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2" name="Picture 4" descr="עומס על השאטל בתחנת ההגנה, הבוק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270">
            <a:off x="1047970" y="2366639"/>
            <a:ext cx="6370233" cy="35832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622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2911"/>
            <a:ext cx="12192000" cy="7330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64" y="844960"/>
            <a:ext cx="8143672" cy="45808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604">
            <a:off x="5685946" y="3001158"/>
            <a:ext cx="4953018" cy="27860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595">
            <a:off x="3962014" y="3059102"/>
            <a:ext cx="4746992" cy="26701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8059">
            <a:off x="1732926" y="3062666"/>
            <a:ext cx="4420736" cy="24866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13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309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709" y="1789329"/>
            <a:ext cx="64908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1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תקשורת</a:t>
            </a:r>
            <a:r>
              <a:rPr lang="he-IL" sz="36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360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חסרה</a:t>
            </a:r>
            <a:r>
              <a:rPr lang="he-IL" sz="36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 בין החיילים למטה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5323" y="2752118"/>
            <a:ext cx="96776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אין מנגנון </a:t>
            </a:r>
            <a:r>
              <a:rPr lang="he-IL" sz="3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להצפה ותחקור </a:t>
            </a:r>
            <a:r>
              <a:rPr lang="he-IL" sz="3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בעיות של חיילים ביחידה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6639" y="3714907"/>
            <a:ext cx="82750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החיילים </a:t>
            </a:r>
            <a:r>
              <a:rPr lang="he-IL" sz="3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מרגישים </a:t>
            </a:r>
            <a:r>
              <a:rPr lang="he-IL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שאין כתובת </a:t>
            </a:r>
            <a:r>
              <a:rPr lang="he-IL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נוחה לפניות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1516" y="5133847"/>
            <a:ext cx="4188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rtl="1" eaLnBrk="1" latinLnBrk="0" hangingPunct="1"/>
            <a:r>
              <a:rPr lang="he-IL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צורת הפניות אינה אנונימית היום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36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71475" y="-342900"/>
            <a:ext cx="13058775" cy="7200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885250" y="903059"/>
            <a:ext cx="91645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6000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מנגנון </a:t>
            </a:r>
            <a:r>
              <a:rPr lang="he-IL" sz="6000" b="1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לשיקוף</a:t>
            </a:r>
            <a:r>
              <a:rPr lang="he-IL" sz="6000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ו</a:t>
            </a:r>
            <a:r>
              <a:rPr lang="he-IL" sz="6000" b="1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הצפת פערים </a:t>
            </a:r>
            <a:r>
              <a:rPr lang="he-IL" sz="6000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בין חיילי היחידה לגורמי המטה לטובת </a:t>
            </a:r>
            <a:r>
              <a:rPr lang="he-IL" sz="6000" b="1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שיפור</a:t>
            </a:r>
            <a:r>
              <a:rPr lang="he-IL" sz="6000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6000" b="1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חיווית</a:t>
            </a:r>
            <a:r>
              <a:rPr lang="he-IL" sz="6000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6000" b="1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השירות</a:t>
            </a:r>
            <a:r>
              <a:rPr lang="he-IL" sz="6000" dirty="0" smtClean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ע״י חוכמת ההמונים.</a:t>
            </a:r>
            <a:endParaRPr lang="he-IL" sz="6000" dirty="0">
              <a:solidFill>
                <a:schemeClr val="bg1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06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309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2"/>
          <a:stretch/>
        </p:blipFill>
        <p:spPr>
          <a:xfrm>
            <a:off x="4827739" y="2290001"/>
            <a:ext cx="3152775" cy="193433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978406" y="1463095"/>
            <a:ext cx="31197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bo" panose="00000500000000000000" pitchFamily="2" charset="-79"/>
                <a:cs typeface="Heebo" panose="00000500000000000000" pitchFamily="2" charset="-79"/>
              </a:rPr>
              <a:t>ארכיטקטורה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52" y="1852316"/>
            <a:ext cx="5482354" cy="28097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94" y="1847815"/>
            <a:ext cx="2716154" cy="1157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90" y="3516227"/>
            <a:ext cx="1416225" cy="14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3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63</Words>
  <Application>Microsoft Macintosh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 CHRISTY</vt:lpstr>
      <vt:lpstr>Calibri</vt:lpstr>
      <vt:lpstr>Calibri Light</vt:lpstr>
      <vt:lpstr>Heebo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</dc:creator>
  <cp:lastModifiedBy>Microsoft Office User</cp:lastModifiedBy>
  <cp:revision>25</cp:revision>
  <dcterms:created xsi:type="dcterms:W3CDTF">2017-06-20T08:42:35Z</dcterms:created>
  <dcterms:modified xsi:type="dcterms:W3CDTF">2017-06-20T11:38:03Z</dcterms:modified>
</cp:coreProperties>
</file>