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Lst>
  <p:sldSz cy="14173200" cx="1218895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464">
          <p15:clr>
            <a:srgbClr val="747775"/>
          </p15:clr>
        </p15:guide>
        <p15:guide id="2" pos="3839">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79D0518-4637-4AA0-9CD4-481A69C139FC}">
  <a:tblStyle styleId="{679D0518-4637-4AA0-9CD4-481A69C139FC}"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464" orient="horz"/>
        <p:guide pos="3839"/>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954850" y="685800"/>
            <a:ext cx="2949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827003d0b_0_173:notes"/>
          <p:cNvSpPr/>
          <p:nvPr>
            <p:ph idx="2" type="sldImg"/>
          </p:nvPr>
        </p:nvSpPr>
        <p:spPr>
          <a:xfrm>
            <a:off x="2101977" y="1143000"/>
            <a:ext cx="2654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 name="Google Shape;58;g26827003d0b_0_1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 name="Google Shape;59;g26827003d0b_0_17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6827003d0b_0_192:notes"/>
          <p:cNvSpPr/>
          <p:nvPr>
            <p:ph idx="2" type="sldImg"/>
          </p:nvPr>
        </p:nvSpPr>
        <p:spPr>
          <a:xfrm>
            <a:off x="2101977" y="1143000"/>
            <a:ext cx="2654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 name="Google Shape;78;g26827003d0b_0_1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 name="Google Shape;79;g26827003d0b_0_19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6827003d0b_0_212:notes"/>
          <p:cNvSpPr/>
          <p:nvPr>
            <p:ph idx="2" type="sldImg"/>
          </p:nvPr>
        </p:nvSpPr>
        <p:spPr>
          <a:xfrm>
            <a:off x="2101977" y="1143000"/>
            <a:ext cx="2654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g26827003d0b_0_2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g26827003d0b_0_2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6827003d0b_0_230:notes"/>
          <p:cNvSpPr/>
          <p:nvPr>
            <p:ph idx="2" type="sldImg"/>
          </p:nvPr>
        </p:nvSpPr>
        <p:spPr>
          <a:xfrm>
            <a:off x="2101977" y="1143000"/>
            <a:ext cx="2654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g26827003d0b_0_2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g26827003d0b_0_2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827003d0b_0_248:notes"/>
          <p:cNvSpPr/>
          <p:nvPr>
            <p:ph idx="2" type="sldImg"/>
          </p:nvPr>
        </p:nvSpPr>
        <p:spPr>
          <a:xfrm>
            <a:off x="2101977" y="1143000"/>
            <a:ext cx="2654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g26827003d0b_0_2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g26827003d0b_0_2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6827003d0b_0_348:notes"/>
          <p:cNvSpPr/>
          <p:nvPr>
            <p:ph idx="2" type="sldImg"/>
          </p:nvPr>
        </p:nvSpPr>
        <p:spPr>
          <a:xfrm>
            <a:off x="2101977" y="1143000"/>
            <a:ext cx="2654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g26827003d0b_0_3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g26827003d0b_0_3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15507" y="2051718"/>
            <a:ext cx="11358000" cy="5656200"/>
          </a:xfrm>
          <a:prstGeom prst="rect">
            <a:avLst/>
          </a:prstGeom>
        </p:spPr>
        <p:txBody>
          <a:bodyPr anchorCtr="0" anchor="b" bIns="165225" lIns="165225" spcFirstLastPara="1" rIns="165225" wrap="square" tIns="165225">
            <a:normAutofit/>
          </a:bodyPr>
          <a:lstStyle>
            <a:lvl1pPr lvl="0" algn="ctr">
              <a:spcBef>
                <a:spcPts val="0"/>
              </a:spcBef>
              <a:spcAft>
                <a:spcPts val="0"/>
              </a:spcAft>
              <a:buSzPts val="9400"/>
              <a:buNone/>
              <a:defRPr sz="9400"/>
            </a:lvl1pPr>
            <a:lvl2pPr lvl="1" algn="ctr">
              <a:spcBef>
                <a:spcPts val="0"/>
              </a:spcBef>
              <a:spcAft>
                <a:spcPts val="0"/>
              </a:spcAft>
              <a:buSzPts val="9400"/>
              <a:buNone/>
              <a:defRPr sz="9400"/>
            </a:lvl2pPr>
            <a:lvl3pPr lvl="2" algn="ctr">
              <a:spcBef>
                <a:spcPts val="0"/>
              </a:spcBef>
              <a:spcAft>
                <a:spcPts val="0"/>
              </a:spcAft>
              <a:buSzPts val="9400"/>
              <a:buNone/>
              <a:defRPr sz="9400"/>
            </a:lvl3pPr>
            <a:lvl4pPr lvl="3" algn="ctr">
              <a:spcBef>
                <a:spcPts val="0"/>
              </a:spcBef>
              <a:spcAft>
                <a:spcPts val="0"/>
              </a:spcAft>
              <a:buSzPts val="9400"/>
              <a:buNone/>
              <a:defRPr sz="9400"/>
            </a:lvl4pPr>
            <a:lvl5pPr lvl="4" algn="ctr">
              <a:spcBef>
                <a:spcPts val="0"/>
              </a:spcBef>
              <a:spcAft>
                <a:spcPts val="0"/>
              </a:spcAft>
              <a:buSzPts val="9400"/>
              <a:buNone/>
              <a:defRPr sz="9400"/>
            </a:lvl5pPr>
            <a:lvl6pPr lvl="5" algn="ctr">
              <a:spcBef>
                <a:spcPts val="0"/>
              </a:spcBef>
              <a:spcAft>
                <a:spcPts val="0"/>
              </a:spcAft>
              <a:buSzPts val="9400"/>
              <a:buNone/>
              <a:defRPr sz="9400"/>
            </a:lvl6pPr>
            <a:lvl7pPr lvl="6" algn="ctr">
              <a:spcBef>
                <a:spcPts val="0"/>
              </a:spcBef>
              <a:spcAft>
                <a:spcPts val="0"/>
              </a:spcAft>
              <a:buSzPts val="9400"/>
              <a:buNone/>
              <a:defRPr sz="9400"/>
            </a:lvl7pPr>
            <a:lvl8pPr lvl="7" algn="ctr">
              <a:spcBef>
                <a:spcPts val="0"/>
              </a:spcBef>
              <a:spcAft>
                <a:spcPts val="0"/>
              </a:spcAft>
              <a:buSzPts val="9400"/>
              <a:buNone/>
              <a:defRPr sz="9400"/>
            </a:lvl8pPr>
            <a:lvl9pPr lvl="8" algn="ctr">
              <a:spcBef>
                <a:spcPts val="0"/>
              </a:spcBef>
              <a:spcAft>
                <a:spcPts val="0"/>
              </a:spcAft>
              <a:buSzPts val="9400"/>
              <a:buNone/>
              <a:defRPr sz="9400"/>
            </a:lvl9pPr>
          </a:lstStyle>
          <a:p/>
        </p:txBody>
      </p:sp>
      <p:sp>
        <p:nvSpPr>
          <p:cNvPr id="11" name="Google Shape;11;p2"/>
          <p:cNvSpPr txBox="1"/>
          <p:nvPr>
            <p:ph idx="1" type="subTitle"/>
          </p:nvPr>
        </p:nvSpPr>
        <p:spPr>
          <a:xfrm>
            <a:off x="415496" y="7809589"/>
            <a:ext cx="11358000" cy="2184000"/>
          </a:xfrm>
          <a:prstGeom prst="rect">
            <a:avLst/>
          </a:prstGeom>
        </p:spPr>
        <p:txBody>
          <a:bodyPr anchorCtr="0" anchor="t" bIns="165225" lIns="165225" spcFirstLastPara="1" rIns="165225" wrap="square" tIns="165225">
            <a:normAutofit/>
          </a:bodyPr>
          <a:lstStyle>
            <a:lvl1pPr lvl="0" algn="ctr">
              <a:lnSpc>
                <a:spcPct val="100000"/>
              </a:lnSpc>
              <a:spcBef>
                <a:spcPts val="0"/>
              </a:spcBef>
              <a:spcAft>
                <a:spcPts val="0"/>
              </a:spcAft>
              <a:buSzPts val="5100"/>
              <a:buNone/>
              <a:defRPr sz="5100"/>
            </a:lvl1pPr>
            <a:lvl2pPr lvl="1" algn="ctr">
              <a:lnSpc>
                <a:spcPct val="100000"/>
              </a:lnSpc>
              <a:spcBef>
                <a:spcPts val="0"/>
              </a:spcBef>
              <a:spcAft>
                <a:spcPts val="0"/>
              </a:spcAft>
              <a:buSzPts val="5100"/>
              <a:buNone/>
              <a:defRPr sz="5100"/>
            </a:lvl2pPr>
            <a:lvl3pPr lvl="2" algn="ctr">
              <a:lnSpc>
                <a:spcPct val="100000"/>
              </a:lnSpc>
              <a:spcBef>
                <a:spcPts val="0"/>
              </a:spcBef>
              <a:spcAft>
                <a:spcPts val="0"/>
              </a:spcAft>
              <a:buSzPts val="5100"/>
              <a:buNone/>
              <a:defRPr sz="5100"/>
            </a:lvl3pPr>
            <a:lvl4pPr lvl="3" algn="ctr">
              <a:lnSpc>
                <a:spcPct val="100000"/>
              </a:lnSpc>
              <a:spcBef>
                <a:spcPts val="0"/>
              </a:spcBef>
              <a:spcAft>
                <a:spcPts val="0"/>
              </a:spcAft>
              <a:buSzPts val="5100"/>
              <a:buNone/>
              <a:defRPr sz="5100"/>
            </a:lvl4pPr>
            <a:lvl5pPr lvl="4" algn="ctr">
              <a:lnSpc>
                <a:spcPct val="100000"/>
              </a:lnSpc>
              <a:spcBef>
                <a:spcPts val="0"/>
              </a:spcBef>
              <a:spcAft>
                <a:spcPts val="0"/>
              </a:spcAft>
              <a:buSzPts val="5100"/>
              <a:buNone/>
              <a:defRPr sz="5100"/>
            </a:lvl5pPr>
            <a:lvl6pPr lvl="5" algn="ctr">
              <a:lnSpc>
                <a:spcPct val="100000"/>
              </a:lnSpc>
              <a:spcBef>
                <a:spcPts val="0"/>
              </a:spcBef>
              <a:spcAft>
                <a:spcPts val="0"/>
              </a:spcAft>
              <a:buSzPts val="5100"/>
              <a:buNone/>
              <a:defRPr sz="5100"/>
            </a:lvl6pPr>
            <a:lvl7pPr lvl="6" algn="ctr">
              <a:lnSpc>
                <a:spcPct val="100000"/>
              </a:lnSpc>
              <a:spcBef>
                <a:spcPts val="0"/>
              </a:spcBef>
              <a:spcAft>
                <a:spcPts val="0"/>
              </a:spcAft>
              <a:buSzPts val="5100"/>
              <a:buNone/>
              <a:defRPr sz="5100"/>
            </a:lvl7pPr>
            <a:lvl8pPr lvl="7" algn="ctr">
              <a:lnSpc>
                <a:spcPct val="100000"/>
              </a:lnSpc>
              <a:spcBef>
                <a:spcPts val="0"/>
              </a:spcBef>
              <a:spcAft>
                <a:spcPts val="0"/>
              </a:spcAft>
              <a:buSzPts val="5100"/>
              <a:buNone/>
              <a:defRPr sz="5100"/>
            </a:lvl8pPr>
            <a:lvl9pPr lvl="8" algn="ctr">
              <a:lnSpc>
                <a:spcPct val="100000"/>
              </a:lnSpc>
              <a:spcBef>
                <a:spcPts val="0"/>
              </a:spcBef>
              <a:spcAft>
                <a:spcPts val="0"/>
              </a:spcAft>
              <a:buSzPts val="5100"/>
              <a:buNone/>
              <a:defRPr sz="5100"/>
            </a:lvl9pPr>
          </a:lstStyle>
          <a:p/>
        </p:txBody>
      </p:sp>
      <p:sp>
        <p:nvSpPr>
          <p:cNvPr id="12" name="Google Shape;12;p2"/>
          <p:cNvSpPr txBox="1"/>
          <p:nvPr>
            <p:ph idx="12" type="sldNum"/>
          </p:nvPr>
        </p:nvSpPr>
        <p:spPr>
          <a:xfrm>
            <a:off x="11293784" y="12849753"/>
            <a:ext cx="731400" cy="1084500"/>
          </a:xfrm>
          <a:prstGeom prst="rect">
            <a:avLst/>
          </a:prstGeom>
        </p:spPr>
        <p:txBody>
          <a:bodyPr anchorCtr="0" anchor="ctr" bIns="165225" lIns="165225" spcFirstLastPara="1" rIns="165225" wrap="square" tIns="1652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415496" y="3047989"/>
            <a:ext cx="11358000" cy="5410500"/>
          </a:xfrm>
          <a:prstGeom prst="rect">
            <a:avLst/>
          </a:prstGeom>
        </p:spPr>
        <p:txBody>
          <a:bodyPr anchorCtr="0" anchor="b" bIns="165225" lIns="165225" spcFirstLastPara="1" rIns="165225" wrap="square" tIns="165225">
            <a:normAutofit/>
          </a:bodyPr>
          <a:lstStyle>
            <a:lvl1pPr lvl="0" algn="ctr">
              <a:spcBef>
                <a:spcPts val="0"/>
              </a:spcBef>
              <a:spcAft>
                <a:spcPts val="0"/>
              </a:spcAft>
              <a:buSzPts val="21700"/>
              <a:buNone/>
              <a:defRPr sz="21700"/>
            </a:lvl1pPr>
            <a:lvl2pPr lvl="1" algn="ctr">
              <a:spcBef>
                <a:spcPts val="0"/>
              </a:spcBef>
              <a:spcAft>
                <a:spcPts val="0"/>
              </a:spcAft>
              <a:buSzPts val="21700"/>
              <a:buNone/>
              <a:defRPr sz="21700"/>
            </a:lvl2pPr>
            <a:lvl3pPr lvl="2" algn="ctr">
              <a:spcBef>
                <a:spcPts val="0"/>
              </a:spcBef>
              <a:spcAft>
                <a:spcPts val="0"/>
              </a:spcAft>
              <a:buSzPts val="21700"/>
              <a:buNone/>
              <a:defRPr sz="21700"/>
            </a:lvl3pPr>
            <a:lvl4pPr lvl="3" algn="ctr">
              <a:spcBef>
                <a:spcPts val="0"/>
              </a:spcBef>
              <a:spcAft>
                <a:spcPts val="0"/>
              </a:spcAft>
              <a:buSzPts val="21700"/>
              <a:buNone/>
              <a:defRPr sz="21700"/>
            </a:lvl4pPr>
            <a:lvl5pPr lvl="4" algn="ctr">
              <a:spcBef>
                <a:spcPts val="0"/>
              </a:spcBef>
              <a:spcAft>
                <a:spcPts val="0"/>
              </a:spcAft>
              <a:buSzPts val="21700"/>
              <a:buNone/>
              <a:defRPr sz="21700"/>
            </a:lvl5pPr>
            <a:lvl6pPr lvl="5" algn="ctr">
              <a:spcBef>
                <a:spcPts val="0"/>
              </a:spcBef>
              <a:spcAft>
                <a:spcPts val="0"/>
              </a:spcAft>
              <a:buSzPts val="21700"/>
              <a:buNone/>
              <a:defRPr sz="21700"/>
            </a:lvl6pPr>
            <a:lvl7pPr lvl="6" algn="ctr">
              <a:spcBef>
                <a:spcPts val="0"/>
              </a:spcBef>
              <a:spcAft>
                <a:spcPts val="0"/>
              </a:spcAft>
              <a:buSzPts val="21700"/>
              <a:buNone/>
              <a:defRPr sz="21700"/>
            </a:lvl7pPr>
            <a:lvl8pPr lvl="7" algn="ctr">
              <a:spcBef>
                <a:spcPts val="0"/>
              </a:spcBef>
              <a:spcAft>
                <a:spcPts val="0"/>
              </a:spcAft>
              <a:buSzPts val="21700"/>
              <a:buNone/>
              <a:defRPr sz="21700"/>
            </a:lvl8pPr>
            <a:lvl9pPr lvl="8" algn="ctr">
              <a:spcBef>
                <a:spcPts val="0"/>
              </a:spcBef>
              <a:spcAft>
                <a:spcPts val="0"/>
              </a:spcAft>
              <a:buSzPts val="21700"/>
              <a:buNone/>
              <a:defRPr sz="21700"/>
            </a:lvl9pPr>
          </a:lstStyle>
          <a:p>
            <a:r>
              <a:t>xx%</a:t>
            </a:r>
          </a:p>
        </p:txBody>
      </p:sp>
      <p:sp>
        <p:nvSpPr>
          <p:cNvPr id="46" name="Google Shape;46;p11"/>
          <p:cNvSpPr txBox="1"/>
          <p:nvPr>
            <p:ph idx="1" type="body"/>
          </p:nvPr>
        </p:nvSpPr>
        <p:spPr>
          <a:xfrm>
            <a:off x="415496" y="8686131"/>
            <a:ext cx="11358000" cy="3584400"/>
          </a:xfrm>
          <a:prstGeom prst="rect">
            <a:avLst/>
          </a:prstGeom>
        </p:spPr>
        <p:txBody>
          <a:bodyPr anchorCtr="0" anchor="t" bIns="165225" lIns="165225" spcFirstLastPara="1" rIns="165225" wrap="square" tIns="165225">
            <a:normAutofit/>
          </a:bodyPr>
          <a:lstStyle>
            <a:lvl1pPr indent="-438150" lvl="0" marL="457200" algn="ctr">
              <a:spcBef>
                <a:spcPts val="0"/>
              </a:spcBef>
              <a:spcAft>
                <a:spcPts val="0"/>
              </a:spcAft>
              <a:buSzPts val="3300"/>
              <a:buChar char="●"/>
              <a:defRPr/>
            </a:lvl1pPr>
            <a:lvl2pPr indent="-387350" lvl="1" marL="914400" algn="ctr">
              <a:spcBef>
                <a:spcPts val="0"/>
              </a:spcBef>
              <a:spcAft>
                <a:spcPts val="0"/>
              </a:spcAft>
              <a:buSzPts val="2500"/>
              <a:buChar char="○"/>
              <a:defRPr/>
            </a:lvl2pPr>
            <a:lvl3pPr indent="-387350" lvl="2" marL="1371600" algn="ctr">
              <a:spcBef>
                <a:spcPts val="0"/>
              </a:spcBef>
              <a:spcAft>
                <a:spcPts val="0"/>
              </a:spcAft>
              <a:buSzPts val="2500"/>
              <a:buChar char="■"/>
              <a:defRPr/>
            </a:lvl3pPr>
            <a:lvl4pPr indent="-387350" lvl="3" marL="1828800" algn="ctr">
              <a:spcBef>
                <a:spcPts val="0"/>
              </a:spcBef>
              <a:spcAft>
                <a:spcPts val="0"/>
              </a:spcAft>
              <a:buSzPts val="2500"/>
              <a:buChar char="●"/>
              <a:defRPr/>
            </a:lvl4pPr>
            <a:lvl5pPr indent="-387350" lvl="4" marL="2286000" algn="ctr">
              <a:spcBef>
                <a:spcPts val="0"/>
              </a:spcBef>
              <a:spcAft>
                <a:spcPts val="0"/>
              </a:spcAft>
              <a:buSzPts val="2500"/>
              <a:buChar char="○"/>
              <a:defRPr/>
            </a:lvl5pPr>
            <a:lvl6pPr indent="-387350" lvl="5" marL="2743200" algn="ctr">
              <a:spcBef>
                <a:spcPts val="0"/>
              </a:spcBef>
              <a:spcAft>
                <a:spcPts val="0"/>
              </a:spcAft>
              <a:buSzPts val="2500"/>
              <a:buChar char="■"/>
              <a:defRPr/>
            </a:lvl6pPr>
            <a:lvl7pPr indent="-387350" lvl="6" marL="3200400" algn="ctr">
              <a:spcBef>
                <a:spcPts val="0"/>
              </a:spcBef>
              <a:spcAft>
                <a:spcPts val="0"/>
              </a:spcAft>
              <a:buSzPts val="2500"/>
              <a:buChar char="●"/>
              <a:defRPr/>
            </a:lvl7pPr>
            <a:lvl8pPr indent="-387350" lvl="7" marL="3657600" algn="ctr">
              <a:spcBef>
                <a:spcPts val="0"/>
              </a:spcBef>
              <a:spcAft>
                <a:spcPts val="0"/>
              </a:spcAft>
              <a:buSzPts val="2500"/>
              <a:buChar char="○"/>
              <a:defRPr/>
            </a:lvl8pPr>
            <a:lvl9pPr indent="-387350" lvl="8" marL="4114800" algn="ctr">
              <a:spcBef>
                <a:spcPts val="0"/>
              </a:spcBef>
              <a:spcAft>
                <a:spcPts val="0"/>
              </a:spcAft>
              <a:buSzPts val="2500"/>
              <a:buChar char="■"/>
              <a:defRPr/>
            </a:lvl9pPr>
          </a:lstStyle>
          <a:p/>
        </p:txBody>
      </p:sp>
      <p:sp>
        <p:nvSpPr>
          <p:cNvPr id="47" name="Google Shape;47;p11"/>
          <p:cNvSpPr txBox="1"/>
          <p:nvPr>
            <p:ph idx="12" type="sldNum"/>
          </p:nvPr>
        </p:nvSpPr>
        <p:spPr>
          <a:xfrm>
            <a:off x="11293784" y="12849753"/>
            <a:ext cx="731400" cy="1084500"/>
          </a:xfrm>
          <a:prstGeom prst="rect">
            <a:avLst/>
          </a:prstGeom>
        </p:spPr>
        <p:txBody>
          <a:bodyPr anchorCtr="0" anchor="ctr" bIns="165225" lIns="165225" spcFirstLastPara="1" rIns="165225" wrap="square" tIns="1652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1293784" y="12849753"/>
            <a:ext cx="731400" cy="1084500"/>
          </a:xfrm>
          <a:prstGeom prst="rect">
            <a:avLst/>
          </a:prstGeom>
        </p:spPr>
        <p:txBody>
          <a:bodyPr anchorCtr="0" anchor="ctr" bIns="165225" lIns="165225" spcFirstLastPara="1" rIns="165225" wrap="square" tIns="1652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837990" y="754595"/>
            <a:ext cx="10512900" cy="2739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2" name="Google Shape;52;p13"/>
          <p:cNvSpPr txBox="1"/>
          <p:nvPr>
            <p:ph idx="1" type="body"/>
          </p:nvPr>
        </p:nvSpPr>
        <p:spPr>
          <a:xfrm>
            <a:off x="837990" y="3772958"/>
            <a:ext cx="10512900" cy="89928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333"/>
              </a:spcBef>
              <a:spcAft>
                <a:spcPts val="0"/>
              </a:spcAft>
              <a:buClr>
                <a:schemeClr val="dk1"/>
              </a:buClr>
              <a:buSzPts val="1800"/>
              <a:buChar char="•"/>
              <a:defRPr/>
            </a:lvl1pPr>
            <a:lvl2pPr indent="-342900" lvl="1" marL="914400" rtl="0" algn="l">
              <a:lnSpc>
                <a:spcPct val="90000"/>
              </a:lnSpc>
              <a:spcBef>
                <a:spcPts val="667"/>
              </a:spcBef>
              <a:spcAft>
                <a:spcPts val="0"/>
              </a:spcAft>
              <a:buClr>
                <a:schemeClr val="dk1"/>
              </a:buClr>
              <a:buSzPts val="1800"/>
              <a:buChar char="•"/>
              <a:defRPr/>
            </a:lvl2pPr>
            <a:lvl3pPr indent="-342900" lvl="2" marL="1371600" rtl="0" algn="l">
              <a:lnSpc>
                <a:spcPct val="90000"/>
              </a:lnSpc>
              <a:spcBef>
                <a:spcPts val="667"/>
              </a:spcBef>
              <a:spcAft>
                <a:spcPts val="0"/>
              </a:spcAft>
              <a:buClr>
                <a:schemeClr val="dk1"/>
              </a:buClr>
              <a:buSzPts val="1800"/>
              <a:buChar char="•"/>
              <a:defRPr/>
            </a:lvl3pPr>
            <a:lvl4pPr indent="-342900" lvl="3" marL="1828800" rtl="0" algn="l">
              <a:lnSpc>
                <a:spcPct val="90000"/>
              </a:lnSpc>
              <a:spcBef>
                <a:spcPts val="667"/>
              </a:spcBef>
              <a:spcAft>
                <a:spcPts val="0"/>
              </a:spcAft>
              <a:buClr>
                <a:schemeClr val="dk1"/>
              </a:buClr>
              <a:buSzPts val="1800"/>
              <a:buChar char="•"/>
              <a:defRPr/>
            </a:lvl4pPr>
            <a:lvl5pPr indent="-342900" lvl="4" marL="2286000" rtl="0" algn="l">
              <a:lnSpc>
                <a:spcPct val="90000"/>
              </a:lnSpc>
              <a:spcBef>
                <a:spcPts val="667"/>
              </a:spcBef>
              <a:spcAft>
                <a:spcPts val="0"/>
              </a:spcAft>
              <a:buClr>
                <a:schemeClr val="dk1"/>
              </a:buClr>
              <a:buSzPts val="1800"/>
              <a:buChar char="•"/>
              <a:defRPr/>
            </a:lvl5pPr>
            <a:lvl6pPr indent="-342900" lvl="5" marL="2743200" rtl="0" algn="l">
              <a:lnSpc>
                <a:spcPct val="90000"/>
              </a:lnSpc>
              <a:spcBef>
                <a:spcPts val="667"/>
              </a:spcBef>
              <a:spcAft>
                <a:spcPts val="0"/>
              </a:spcAft>
              <a:buClr>
                <a:schemeClr val="dk1"/>
              </a:buClr>
              <a:buSzPts val="1800"/>
              <a:buChar char="•"/>
              <a:defRPr/>
            </a:lvl6pPr>
            <a:lvl7pPr indent="-342900" lvl="6" marL="3200400" rtl="0" algn="l">
              <a:lnSpc>
                <a:spcPct val="90000"/>
              </a:lnSpc>
              <a:spcBef>
                <a:spcPts val="667"/>
              </a:spcBef>
              <a:spcAft>
                <a:spcPts val="0"/>
              </a:spcAft>
              <a:buClr>
                <a:schemeClr val="dk1"/>
              </a:buClr>
              <a:buSzPts val="1800"/>
              <a:buChar char="•"/>
              <a:defRPr/>
            </a:lvl7pPr>
            <a:lvl8pPr indent="-342900" lvl="7" marL="3657600" rtl="0" algn="l">
              <a:lnSpc>
                <a:spcPct val="90000"/>
              </a:lnSpc>
              <a:spcBef>
                <a:spcPts val="667"/>
              </a:spcBef>
              <a:spcAft>
                <a:spcPts val="0"/>
              </a:spcAft>
              <a:buClr>
                <a:schemeClr val="dk1"/>
              </a:buClr>
              <a:buSzPts val="1800"/>
              <a:buChar char="•"/>
              <a:defRPr/>
            </a:lvl8pPr>
            <a:lvl9pPr indent="-342900" lvl="8" marL="4114800" rtl="0" algn="l">
              <a:lnSpc>
                <a:spcPct val="90000"/>
              </a:lnSpc>
              <a:spcBef>
                <a:spcPts val="667"/>
              </a:spcBef>
              <a:spcAft>
                <a:spcPts val="0"/>
              </a:spcAft>
              <a:buClr>
                <a:schemeClr val="dk1"/>
              </a:buClr>
              <a:buSzPts val="1800"/>
              <a:buChar char="•"/>
              <a:defRPr/>
            </a:lvl9pPr>
          </a:lstStyle>
          <a:p/>
        </p:txBody>
      </p:sp>
      <p:sp>
        <p:nvSpPr>
          <p:cNvPr id="53" name="Google Shape;53;p13"/>
          <p:cNvSpPr txBox="1"/>
          <p:nvPr>
            <p:ph idx="10" type="dt"/>
          </p:nvPr>
        </p:nvSpPr>
        <p:spPr>
          <a:xfrm>
            <a:off x="837990" y="13136460"/>
            <a:ext cx="2742600" cy="754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4" name="Google Shape;54;p13"/>
          <p:cNvSpPr txBox="1"/>
          <p:nvPr>
            <p:ph idx="11" type="ftr"/>
          </p:nvPr>
        </p:nvSpPr>
        <p:spPr>
          <a:xfrm>
            <a:off x="4037590" y="13136460"/>
            <a:ext cx="4113900" cy="7545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5" name="Google Shape;55;p13"/>
          <p:cNvSpPr txBox="1"/>
          <p:nvPr>
            <p:ph idx="12" type="sldNum"/>
          </p:nvPr>
        </p:nvSpPr>
        <p:spPr>
          <a:xfrm>
            <a:off x="8608446" y="13136460"/>
            <a:ext cx="2742600" cy="7545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415496" y="5926787"/>
            <a:ext cx="11358000" cy="2319600"/>
          </a:xfrm>
          <a:prstGeom prst="rect">
            <a:avLst/>
          </a:prstGeom>
        </p:spPr>
        <p:txBody>
          <a:bodyPr anchorCtr="0" anchor="ctr" bIns="165225" lIns="165225" spcFirstLastPara="1" rIns="165225" wrap="square" tIns="165225">
            <a:normAutofit/>
          </a:bodyPr>
          <a:lstStyle>
            <a:lvl1pPr lvl="0" algn="ctr">
              <a:spcBef>
                <a:spcPts val="0"/>
              </a:spcBef>
              <a:spcAft>
                <a:spcPts val="0"/>
              </a:spcAft>
              <a:buSzPts val="6500"/>
              <a:buNone/>
              <a:defRPr sz="6500"/>
            </a:lvl1pPr>
            <a:lvl2pPr lvl="1" algn="ctr">
              <a:spcBef>
                <a:spcPts val="0"/>
              </a:spcBef>
              <a:spcAft>
                <a:spcPts val="0"/>
              </a:spcAft>
              <a:buSzPts val="6500"/>
              <a:buNone/>
              <a:defRPr sz="6500"/>
            </a:lvl2pPr>
            <a:lvl3pPr lvl="2" algn="ctr">
              <a:spcBef>
                <a:spcPts val="0"/>
              </a:spcBef>
              <a:spcAft>
                <a:spcPts val="0"/>
              </a:spcAft>
              <a:buSzPts val="6500"/>
              <a:buNone/>
              <a:defRPr sz="6500"/>
            </a:lvl3pPr>
            <a:lvl4pPr lvl="3" algn="ctr">
              <a:spcBef>
                <a:spcPts val="0"/>
              </a:spcBef>
              <a:spcAft>
                <a:spcPts val="0"/>
              </a:spcAft>
              <a:buSzPts val="6500"/>
              <a:buNone/>
              <a:defRPr sz="6500"/>
            </a:lvl4pPr>
            <a:lvl5pPr lvl="4" algn="ctr">
              <a:spcBef>
                <a:spcPts val="0"/>
              </a:spcBef>
              <a:spcAft>
                <a:spcPts val="0"/>
              </a:spcAft>
              <a:buSzPts val="6500"/>
              <a:buNone/>
              <a:defRPr sz="6500"/>
            </a:lvl5pPr>
            <a:lvl6pPr lvl="5" algn="ctr">
              <a:spcBef>
                <a:spcPts val="0"/>
              </a:spcBef>
              <a:spcAft>
                <a:spcPts val="0"/>
              </a:spcAft>
              <a:buSzPts val="6500"/>
              <a:buNone/>
              <a:defRPr sz="6500"/>
            </a:lvl6pPr>
            <a:lvl7pPr lvl="6" algn="ctr">
              <a:spcBef>
                <a:spcPts val="0"/>
              </a:spcBef>
              <a:spcAft>
                <a:spcPts val="0"/>
              </a:spcAft>
              <a:buSzPts val="6500"/>
              <a:buNone/>
              <a:defRPr sz="6500"/>
            </a:lvl7pPr>
            <a:lvl8pPr lvl="7" algn="ctr">
              <a:spcBef>
                <a:spcPts val="0"/>
              </a:spcBef>
              <a:spcAft>
                <a:spcPts val="0"/>
              </a:spcAft>
              <a:buSzPts val="6500"/>
              <a:buNone/>
              <a:defRPr sz="6500"/>
            </a:lvl8pPr>
            <a:lvl9pPr lvl="8" algn="ctr">
              <a:spcBef>
                <a:spcPts val="0"/>
              </a:spcBef>
              <a:spcAft>
                <a:spcPts val="0"/>
              </a:spcAft>
              <a:buSzPts val="6500"/>
              <a:buNone/>
              <a:defRPr sz="6500"/>
            </a:lvl9pPr>
          </a:lstStyle>
          <a:p/>
        </p:txBody>
      </p:sp>
      <p:sp>
        <p:nvSpPr>
          <p:cNvPr id="15" name="Google Shape;15;p3"/>
          <p:cNvSpPr txBox="1"/>
          <p:nvPr>
            <p:ph idx="12" type="sldNum"/>
          </p:nvPr>
        </p:nvSpPr>
        <p:spPr>
          <a:xfrm>
            <a:off x="11293784" y="12849753"/>
            <a:ext cx="731400" cy="1084500"/>
          </a:xfrm>
          <a:prstGeom prst="rect">
            <a:avLst/>
          </a:prstGeom>
        </p:spPr>
        <p:txBody>
          <a:bodyPr anchorCtr="0" anchor="ctr" bIns="165225" lIns="165225" spcFirstLastPara="1" rIns="165225" wrap="square" tIns="1652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15496" y="1226291"/>
            <a:ext cx="11358000" cy="1578000"/>
          </a:xfrm>
          <a:prstGeom prst="rect">
            <a:avLst/>
          </a:prstGeom>
        </p:spPr>
        <p:txBody>
          <a:bodyPr anchorCtr="0" anchor="t" bIns="165225" lIns="165225" spcFirstLastPara="1" rIns="165225" wrap="square" tIns="165225">
            <a:normAutofit/>
          </a:bodyPr>
          <a:lstStyle>
            <a:lvl1pPr lvl="0">
              <a:spcBef>
                <a:spcPts val="0"/>
              </a:spcBef>
              <a:spcAft>
                <a:spcPts val="0"/>
              </a:spcAft>
              <a:buSzPts val="5100"/>
              <a:buNone/>
              <a:defRPr/>
            </a:lvl1pPr>
            <a:lvl2pPr lvl="1">
              <a:spcBef>
                <a:spcPts val="0"/>
              </a:spcBef>
              <a:spcAft>
                <a:spcPts val="0"/>
              </a:spcAft>
              <a:buSzPts val="5100"/>
              <a:buNone/>
              <a:defRPr/>
            </a:lvl2pPr>
            <a:lvl3pPr lvl="2">
              <a:spcBef>
                <a:spcPts val="0"/>
              </a:spcBef>
              <a:spcAft>
                <a:spcPts val="0"/>
              </a:spcAft>
              <a:buSzPts val="5100"/>
              <a:buNone/>
              <a:defRPr/>
            </a:lvl3pPr>
            <a:lvl4pPr lvl="3">
              <a:spcBef>
                <a:spcPts val="0"/>
              </a:spcBef>
              <a:spcAft>
                <a:spcPts val="0"/>
              </a:spcAft>
              <a:buSzPts val="5100"/>
              <a:buNone/>
              <a:defRPr/>
            </a:lvl4pPr>
            <a:lvl5pPr lvl="4">
              <a:spcBef>
                <a:spcPts val="0"/>
              </a:spcBef>
              <a:spcAft>
                <a:spcPts val="0"/>
              </a:spcAft>
              <a:buSzPts val="5100"/>
              <a:buNone/>
              <a:defRPr/>
            </a:lvl5pPr>
            <a:lvl6pPr lvl="5">
              <a:spcBef>
                <a:spcPts val="0"/>
              </a:spcBef>
              <a:spcAft>
                <a:spcPts val="0"/>
              </a:spcAft>
              <a:buSzPts val="5100"/>
              <a:buNone/>
              <a:defRPr/>
            </a:lvl6pPr>
            <a:lvl7pPr lvl="6">
              <a:spcBef>
                <a:spcPts val="0"/>
              </a:spcBef>
              <a:spcAft>
                <a:spcPts val="0"/>
              </a:spcAft>
              <a:buSzPts val="5100"/>
              <a:buNone/>
              <a:defRPr/>
            </a:lvl7pPr>
            <a:lvl8pPr lvl="7">
              <a:spcBef>
                <a:spcPts val="0"/>
              </a:spcBef>
              <a:spcAft>
                <a:spcPts val="0"/>
              </a:spcAft>
              <a:buSzPts val="5100"/>
              <a:buNone/>
              <a:defRPr/>
            </a:lvl8pPr>
            <a:lvl9pPr lvl="8">
              <a:spcBef>
                <a:spcPts val="0"/>
              </a:spcBef>
              <a:spcAft>
                <a:spcPts val="0"/>
              </a:spcAft>
              <a:buSzPts val="5100"/>
              <a:buNone/>
              <a:defRPr/>
            </a:lvl9pPr>
          </a:lstStyle>
          <a:p/>
        </p:txBody>
      </p:sp>
      <p:sp>
        <p:nvSpPr>
          <p:cNvPr id="18" name="Google Shape;18;p4"/>
          <p:cNvSpPr txBox="1"/>
          <p:nvPr>
            <p:ph idx="1" type="body"/>
          </p:nvPr>
        </p:nvSpPr>
        <p:spPr>
          <a:xfrm>
            <a:off x="415496" y="3175709"/>
            <a:ext cx="11358000" cy="9414000"/>
          </a:xfrm>
          <a:prstGeom prst="rect">
            <a:avLst/>
          </a:prstGeom>
        </p:spPr>
        <p:txBody>
          <a:bodyPr anchorCtr="0" anchor="t" bIns="165225" lIns="165225" spcFirstLastPara="1" rIns="165225" wrap="square" tIns="165225">
            <a:normAutofit/>
          </a:bodyPr>
          <a:lstStyle>
            <a:lvl1pPr indent="-438150" lvl="0" marL="457200">
              <a:spcBef>
                <a:spcPts val="0"/>
              </a:spcBef>
              <a:spcAft>
                <a:spcPts val="0"/>
              </a:spcAft>
              <a:buSzPts val="3300"/>
              <a:buChar char="●"/>
              <a:defRPr/>
            </a:lvl1pPr>
            <a:lvl2pPr indent="-387350" lvl="1" marL="914400">
              <a:spcBef>
                <a:spcPts val="0"/>
              </a:spcBef>
              <a:spcAft>
                <a:spcPts val="0"/>
              </a:spcAft>
              <a:buSzPts val="2500"/>
              <a:buChar char="○"/>
              <a:defRPr/>
            </a:lvl2pPr>
            <a:lvl3pPr indent="-387350" lvl="2" marL="1371600">
              <a:spcBef>
                <a:spcPts val="0"/>
              </a:spcBef>
              <a:spcAft>
                <a:spcPts val="0"/>
              </a:spcAft>
              <a:buSzPts val="2500"/>
              <a:buChar char="■"/>
              <a:defRPr/>
            </a:lvl3pPr>
            <a:lvl4pPr indent="-387350" lvl="3" marL="1828800">
              <a:spcBef>
                <a:spcPts val="0"/>
              </a:spcBef>
              <a:spcAft>
                <a:spcPts val="0"/>
              </a:spcAft>
              <a:buSzPts val="2500"/>
              <a:buChar char="●"/>
              <a:defRPr/>
            </a:lvl4pPr>
            <a:lvl5pPr indent="-387350" lvl="4" marL="2286000">
              <a:spcBef>
                <a:spcPts val="0"/>
              </a:spcBef>
              <a:spcAft>
                <a:spcPts val="0"/>
              </a:spcAft>
              <a:buSzPts val="2500"/>
              <a:buChar char="○"/>
              <a:defRPr/>
            </a:lvl5pPr>
            <a:lvl6pPr indent="-387350" lvl="5" marL="2743200">
              <a:spcBef>
                <a:spcPts val="0"/>
              </a:spcBef>
              <a:spcAft>
                <a:spcPts val="0"/>
              </a:spcAft>
              <a:buSzPts val="2500"/>
              <a:buChar char="■"/>
              <a:defRPr/>
            </a:lvl6pPr>
            <a:lvl7pPr indent="-387350" lvl="6" marL="3200400">
              <a:spcBef>
                <a:spcPts val="0"/>
              </a:spcBef>
              <a:spcAft>
                <a:spcPts val="0"/>
              </a:spcAft>
              <a:buSzPts val="2500"/>
              <a:buChar char="●"/>
              <a:defRPr/>
            </a:lvl7pPr>
            <a:lvl8pPr indent="-387350" lvl="7" marL="3657600">
              <a:spcBef>
                <a:spcPts val="0"/>
              </a:spcBef>
              <a:spcAft>
                <a:spcPts val="0"/>
              </a:spcAft>
              <a:buSzPts val="2500"/>
              <a:buChar char="○"/>
              <a:defRPr/>
            </a:lvl8pPr>
            <a:lvl9pPr indent="-387350" lvl="8" marL="4114800">
              <a:spcBef>
                <a:spcPts val="0"/>
              </a:spcBef>
              <a:spcAft>
                <a:spcPts val="0"/>
              </a:spcAft>
              <a:buSzPts val="2500"/>
              <a:buChar char="■"/>
              <a:defRPr/>
            </a:lvl9pPr>
          </a:lstStyle>
          <a:p/>
        </p:txBody>
      </p:sp>
      <p:sp>
        <p:nvSpPr>
          <p:cNvPr id="19" name="Google Shape;19;p4"/>
          <p:cNvSpPr txBox="1"/>
          <p:nvPr>
            <p:ph idx="12" type="sldNum"/>
          </p:nvPr>
        </p:nvSpPr>
        <p:spPr>
          <a:xfrm>
            <a:off x="11293784" y="12849753"/>
            <a:ext cx="731400" cy="1084500"/>
          </a:xfrm>
          <a:prstGeom prst="rect">
            <a:avLst/>
          </a:prstGeom>
        </p:spPr>
        <p:txBody>
          <a:bodyPr anchorCtr="0" anchor="ctr" bIns="165225" lIns="165225" spcFirstLastPara="1" rIns="165225" wrap="square" tIns="1652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415496" y="1226291"/>
            <a:ext cx="11358000" cy="1578000"/>
          </a:xfrm>
          <a:prstGeom prst="rect">
            <a:avLst/>
          </a:prstGeom>
        </p:spPr>
        <p:txBody>
          <a:bodyPr anchorCtr="0" anchor="t" bIns="165225" lIns="165225" spcFirstLastPara="1" rIns="165225" wrap="square" tIns="165225">
            <a:normAutofit/>
          </a:bodyPr>
          <a:lstStyle>
            <a:lvl1pPr lvl="0">
              <a:spcBef>
                <a:spcPts val="0"/>
              </a:spcBef>
              <a:spcAft>
                <a:spcPts val="0"/>
              </a:spcAft>
              <a:buSzPts val="5100"/>
              <a:buNone/>
              <a:defRPr/>
            </a:lvl1pPr>
            <a:lvl2pPr lvl="1">
              <a:spcBef>
                <a:spcPts val="0"/>
              </a:spcBef>
              <a:spcAft>
                <a:spcPts val="0"/>
              </a:spcAft>
              <a:buSzPts val="5100"/>
              <a:buNone/>
              <a:defRPr/>
            </a:lvl2pPr>
            <a:lvl3pPr lvl="2">
              <a:spcBef>
                <a:spcPts val="0"/>
              </a:spcBef>
              <a:spcAft>
                <a:spcPts val="0"/>
              </a:spcAft>
              <a:buSzPts val="5100"/>
              <a:buNone/>
              <a:defRPr/>
            </a:lvl3pPr>
            <a:lvl4pPr lvl="3">
              <a:spcBef>
                <a:spcPts val="0"/>
              </a:spcBef>
              <a:spcAft>
                <a:spcPts val="0"/>
              </a:spcAft>
              <a:buSzPts val="5100"/>
              <a:buNone/>
              <a:defRPr/>
            </a:lvl4pPr>
            <a:lvl5pPr lvl="4">
              <a:spcBef>
                <a:spcPts val="0"/>
              </a:spcBef>
              <a:spcAft>
                <a:spcPts val="0"/>
              </a:spcAft>
              <a:buSzPts val="5100"/>
              <a:buNone/>
              <a:defRPr/>
            </a:lvl5pPr>
            <a:lvl6pPr lvl="5">
              <a:spcBef>
                <a:spcPts val="0"/>
              </a:spcBef>
              <a:spcAft>
                <a:spcPts val="0"/>
              </a:spcAft>
              <a:buSzPts val="5100"/>
              <a:buNone/>
              <a:defRPr/>
            </a:lvl6pPr>
            <a:lvl7pPr lvl="6">
              <a:spcBef>
                <a:spcPts val="0"/>
              </a:spcBef>
              <a:spcAft>
                <a:spcPts val="0"/>
              </a:spcAft>
              <a:buSzPts val="5100"/>
              <a:buNone/>
              <a:defRPr/>
            </a:lvl7pPr>
            <a:lvl8pPr lvl="7">
              <a:spcBef>
                <a:spcPts val="0"/>
              </a:spcBef>
              <a:spcAft>
                <a:spcPts val="0"/>
              </a:spcAft>
              <a:buSzPts val="5100"/>
              <a:buNone/>
              <a:defRPr/>
            </a:lvl8pPr>
            <a:lvl9pPr lvl="8">
              <a:spcBef>
                <a:spcPts val="0"/>
              </a:spcBef>
              <a:spcAft>
                <a:spcPts val="0"/>
              </a:spcAft>
              <a:buSzPts val="5100"/>
              <a:buNone/>
              <a:defRPr/>
            </a:lvl9pPr>
          </a:lstStyle>
          <a:p/>
        </p:txBody>
      </p:sp>
      <p:sp>
        <p:nvSpPr>
          <p:cNvPr id="22" name="Google Shape;22;p5"/>
          <p:cNvSpPr txBox="1"/>
          <p:nvPr>
            <p:ph idx="1" type="body"/>
          </p:nvPr>
        </p:nvSpPr>
        <p:spPr>
          <a:xfrm>
            <a:off x="415496" y="3175709"/>
            <a:ext cx="5331900" cy="9414000"/>
          </a:xfrm>
          <a:prstGeom prst="rect">
            <a:avLst/>
          </a:prstGeom>
        </p:spPr>
        <p:txBody>
          <a:bodyPr anchorCtr="0" anchor="t" bIns="165225" lIns="165225" spcFirstLastPara="1" rIns="165225" wrap="square" tIns="165225">
            <a:normAutofit/>
          </a:bodyPr>
          <a:lstStyle>
            <a:lvl1pPr indent="-387350" lvl="0" marL="457200">
              <a:spcBef>
                <a:spcPts val="0"/>
              </a:spcBef>
              <a:spcAft>
                <a:spcPts val="0"/>
              </a:spcAft>
              <a:buSzPts val="2500"/>
              <a:buChar char="●"/>
              <a:defRPr sz="2500"/>
            </a:lvl1pPr>
            <a:lvl2pPr indent="-368300" lvl="1" marL="914400">
              <a:spcBef>
                <a:spcPts val="0"/>
              </a:spcBef>
              <a:spcAft>
                <a:spcPts val="0"/>
              </a:spcAft>
              <a:buSzPts val="2200"/>
              <a:buChar char="○"/>
              <a:defRPr sz="2200"/>
            </a:lvl2pPr>
            <a:lvl3pPr indent="-368300" lvl="2" marL="1371600">
              <a:spcBef>
                <a:spcPts val="0"/>
              </a:spcBef>
              <a:spcAft>
                <a:spcPts val="0"/>
              </a:spcAft>
              <a:buSzPts val="2200"/>
              <a:buChar char="■"/>
              <a:defRPr sz="2200"/>
            </a:lvl3pPr>
            <a:lvl4pPr indent="-368300" lvl="3" marL="1828800">
              <a:spcBef>
                <a:spcPts val="0"/>
              </a:spcBef>
              <a:spcAft>
                <a:spcPts val="0"/>
              </a:spcAft>
              <a:buSzPts val="2200"/>
              <a:buChar char="●"/>
              <a:defRPr sz="2200"/>
            </a:lvl4pPr>
            <a:lvl5pPr indent="-368300" lvl="4" marL="2286000">
              <a:spcBef>
                <a:spcPts val="0"/>
              </a:spcBef>
              <a:spcAft>
                <a:spcPts val="0"/>
              </a:spcAft>
              <a:buSzPts val="2200"/>
              <a:buChar char="○"/>
              <a:defRPr sz="2200"/>
            </a:lvl5pPr>
            <a:lvl6pPr indent="-368300" lvl="5" marL="2743200">
              <a:spcBef>
                <a:spcPts val="0"/>
              </a:spcBef>
              <a:spcAft>
                <a:spcPts val="0"/>
              </a:spcAft>
              <a:buSzPts val="2200"/>
              <a:buChar char="■"/>
              <a:defRPr sz="2200"/>
            </a:lvl6pPr>
            <a:lvl7pPr indent="-368300" lvl="6" marL="3200400">
              <a:spcBef>
                <a:spcPts val="0"/>
              </a:spcBef>
              <a:spcAft>
                <a:spcPts val="0"/>
              </a:spcAft>
              <a:buSzPts val="2200"/>
              <a:buChar char="●"/>
              <a:defRPr sz="2200"/>
            </a:lvl7pPr>
            <a:lvl8pPr indent="-368300" lvl="7" marL="3657600">
              <a:spcBef>
                <a:spcPts val="0"/>
              </a:spcBef>
              <a:spcAft>
                <a:spcPts val="0"/>
              </a:spcAft>
              <a:buSzPts val="2200"/>
              <a:buChar char="○"/>
              <a:defRPr sz="2200"/>
            </a:lvl8pPr>
            <a:lvl9pPr indent="-368300" lvl="8" marL="4114800">
              <a:spcBef>
                <a:spcPts val="0"/>
              </a:spcBef>
              <a:spcAft>
                <a:spcPts val="0"/>
              </a:spcAft>
              <a:buSzPts val="2200"/>
              <a:buChar char="■"/>
              <a:defRPr sz="2200"/>
            </a:lvl9pPr>
          </a:lstStyle>
          <a:p/>
        </p:txBody>
      </p:sp>
      <p:sp>
        <p:nvSpPr>
          <p:cNvPr id="23" name="Google Shape;23;p5"/>
          <p:cNvSpPr txBox="1"/>
          <p:nvPr>
            <p:ph idx="2" type="body"/>
          </p:nvPr>
        </p:nvSpPr>
        <p:spPr>
          <a:xfrm>
            <a:off x="6441588" y="3175709"/>
            <a:ext cx="5331900" cy="9414000"/>
          </a:xfrm>
          <a:prstGeom prst="rect">
            <a:avLst/>
          </a:prstGeom>
        </p:spPr>
        <p:txBody>
          <a:bodyPr anchorCtr="0" anchor="t" bIns="165225" lIns="165225" spcFirstLastPara="1" rIns="165225" wrap="square" tIns="165225">
            <a:normAutofit/>
          </a:bodyPr>
          <a:lstStyle>
            <a:lvl1pPr indent="-387350" lvl="0" marL="457200">
              <a:spcBef>
                <a:spcPts val="0"/>
              </a:spcBef>
              <a:spcAft>
                <a:spcPts val="0"/>
              </a:spcAft>
              <a:buSzPts val="2500"/>
              <a:buChar char="●"/>
              <a:defRPr sz="2500"/>
            </a:lvl1pPr>
            <a:lvl2pPr indent="-368300" lvl="1" marL="914400">
              <a:spcBef>
                <a:spcPts val="0"/>
              </a:spcBef>
              <a:spcAft>
                <a:spcPts val="0"/>
              </a:spcAft>
              <a:buSzPts val="2200"/>
              <a:buChar char="○"/>
              <a:defRPr sz="2200"/>
            </a:lvl2pPr>
            <a:lvl3pPr indent="-368300" lvl="2" marL="1371600">
              <a:spcBef>
                <a:spcPts val="0"/>
              </a:spcBef>
              <a:spcAft>
                <a:spcPts val="0"/>
              </a:spcAft>
              <a:buSzPts val="2200"/>
              <a:buChar char="■"/>
              <a:defRPr sz="2200"/>
            </a:lvl3pPr>
            <a:lvl4pPr indent="-368300" lvl="3" marL="1828800">
              <a:spcBef>
                <a:spcPts val="0"/>
              </a:spcBef>
              <a:spcAft>
                <a:spcPts val="0"/>
              </a:spcAft>
              <a:buSzPts val="2200"/>
              <a:buChar char="●"/>
              <a:defRPr sz="2200"/>
            </a:lvl4pPr>
            <a:lvl5pPr indent="-368300" lvl="4" marL="2286000">
              <a:spcBef>
                <a:spcPts val="0"/>
              </a:spcBef>
              <a:spcAft>
                <a:spcPts val="0"/>
              </a:spcAft>
              <a:buSzPts val="2200"/>
              <a:buChar char="○"/>
              <a:defRPr sz="2200"/>
            </a:lvl5pPr>
            <a:lvl6pPr indent="-368300" lvl="5" marL="2743200">
              <a:spcBef>
                <a:spcPts val="0"/>
              </a:spcBef>
              <a:spcAft>
                <a:spcPts val="0"/>
              </a:spcAft>
              <a:buSzPts val="2200"/>
              <a:buChar char="■"/>
              <a:defRPr sz="2200"/>
            </a:lvl6pPr>
            <a:lvl7pPr indent="-368300" lvl="6" marL="3200400">
              <a:spcBef>
                <a:spcPts val="0"/>
              </a:spcBef>
              <a:spcAft>
                <a:spcPts val="0"/>
              </a:spcAft>
              <a:buSzPts val="2200"/>
              <a:buChar char="●"/>
              <a:defRPr sz="2200"/>
            </a:lvl7pPr>
            <a:lvl8pPr indent="-368300" lvl="7" marL="3657600">
              <a:spcBef>
                <a:spcPts val="0"/>
              </a:spcBef>
              <a:spcAft>
                <a:spcPts val="0"/>
              </a:spcAft>
              <a:buSzPts val="2200"/>
              <a:buChar char="○"/>
              <a:defRPr sz="2200"/>
            </a:lvl8pPr>
            <a:lvl9pPr indent="-368300" lvl="8" marL="4114800">
              <a:spcBef>
                <a:spcPts val="0"/>
              </a:spcBef>
              <a:spcAft>
                <a:spcPts val="0"/>
              </a:spcAft>
              <a:buSzPts val="2200"/>
              <a:buChar char="■"/>
              <a:defRPr sz="2200"/>
            </a:lvl9pPr>
          </a:lstStyle>
          <a:p/>
        </p:txBody>
      </p:sp>
      <p:sp>
        <p:nvSpPr>
          <p:cNvPr id="24" name="Google Shape;24;p5"/>
          <p:cNvSpPr txBox="1"/>
          <p:nvPr>
            <p:ph idx="12" type="sldNum"/>
          </p:nvPr>
        </p:nvSpPr>
        <p:spPr>
          <a:xfrm>
            <a:off x="11293784" y="12849753"/>
            <a:ext cx="731400" cy="1084500"/>
          </a:xfrm>
          <a:prstGeom prst="rect">
            <a:avLst/>
          </a:prstGeom>
        </p:spPr>
        <p:txBody>
          <a:bodyPr anchorCtr="0" anchor="ctr" bIns="165225" lIns="165225" spcFirstLastPara="1" rIns="165225" wrap="square" tIns="1652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415496" y="1226291"/>
            <a:ext cx="11358000" cy="1578000"/>
          </a:xfrm>
          <a:prstGeom prst="rect">
            <a:avLst/>
          </a:prstGeom>
        </p:spPr>
        <p:txBody>
          <a:bodyPr anchorCtr="0" anchor="t" bIns="165225" lIns="165225" spcFirstLastPara="1" rIns="165225" wrap="square" tIns="165225">
            <a:normAutofit/>
          </a:bodyPr>
          <a:lstStyle>
            <a:lvl1pPr lvl="0">
              <a:spcBef>
                <a:spcPts val="0"/>
              </a:spcBef>
              <a:spcAft>
                <a:spcPts val="0"/>
              </a:spcAft>
              <a:buSzPts val="5100"/>
              <a:buNone/>
              <a:defRPr/>
            </a:lvl1pPr>
            <a:lvl2pPr lvl="1">
              <a:spcBef>
                <a:spcPts val="0"/>
              </a:spcBef>
              <a:spcAft>
                <a:spcPts val="0"/>
              </a:spcAft>
              <a:buSzPts val="5100"/>
              <a:buNone/>
              <a:defRPr/>
            </a:lvl2pPr>
            <a:lvl3pPr lvl="2">
              <a:spcBef>
                <a:spcPts val="0"/>
              </a:spcBef>
              <a:spcAft>
                <a:spcPts val="0"/>
              </a:spcAft>
              <a:buSzPts val="5100"/>
              <a:buNone/>
              <a:defRPr/>
            </a:lvl3pPr>
            <a:lvl4pPr lvl="3">
              <a:spcBef>
                <a:spcPts val="0"/>
              </a:spcBef>
              <a:spcAft>
                <a:spcPts val="0"/>
              </a:spcAft>
              <a:buSzPts val="5100"/>
              <a:buNone/>
              <a:defRPr/>
            </a:lvl4pPr>
            <a:lvl5pPr lvl="4">
              <a:spcBef>
                <a:spcPts val="0"/>
              </a:spcBef>
              <a:spcAft>
                <a:spcPts val="0"/>
              </a:spcAft>
              <a:buSzPts val="5100"/>
              <a:buNone/>
              <a:defRPr/>
            </a:lvl5pPr>
            <a:lvl6pPr lvl="5">
              <a:spcBef>
                <a:spcPts val="0"/>
              </a:spcBef>
              <a:spcAft>
                <a:spcPts val="0"/>
              </a:spcAft>
              <a:buSzPts val="5100"/>
              <a:buNone/>
              <a:defRPr/>
            </a:lvl6pPr>
            <a:lvl7pPr lvl="6">
              <a:spcBef>
                <a:spcPts val="0"/>
              </a:spcBef>
              <a:spcAft>
                <a:spcPts val="0"/>
              </a:spcAft>
              <a:buSzPts val="5100"/>
              <a:buNone/>
              <a:defRPr/>
            </a:lvl7pPr>
            <a:lvl8pPr lvl="7">
              <a:spcBef>
                <a:spcPts val="0"/>
              </a:spcBef>
              <a:spcAft>
                <a:spcPts val="0"/>
              </a:spcAft>
              <a:buSzPts val="5100"/>
              <a:buNone/>
              <a:defRPr/>
            </a:lvl8pPr>
            <a:lvl9pPr lvl="8">
              <a:spcBef>
                <a:spcPts val="0"/>
              </a:spcBef>
              <a:spcAft>
                <a:spcPts val="0"/>
              </a:spcAft>
              <a:buSzPts val="5100"/>
              <a:buNone/>
              <a:defRPr/>
            </a:lvl9pPr>
          </a:lstStyle>
          <a:p/>
        </p:txBody>
      </p:sp>
      <p:sp>
        <p:nvSpPr>
          <p:cNvPr id="27" name="Google Shape;27;p6"/>
          <p:cNvSpPr txBox="1"/>
          <p:nvPr>
            <p:ph idx="12" type="sldNum"/>
          </p:nvPr>
        </p:nvSpPr>
        <p:spPr>
          <a:xfrm>
            <a:off x="11293784" y="12849753"/>
            <a:ext cx="731400" cy="1084500"/>
          </a:xfrm>
          <a:prstGeom prst="rect">
            <a:avLst/>
          </a:prstGeom>
        </p:spPr>
        <p:txBody>
          <a:bodyPr anchorCtr="0" anchor="ctr" bIns="165225" lIns="165225" spcFirstLastPara="1" rIns="165225" wrap="square" tIns="1652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415496" y="1530987"/>
            <a:ext cx="3743100" cy="2082300"/>
          </a:xfrm>
          <a:prstGeom prst="rect">
            <a:avLst/>
          </a:prstGeom>
        </p:spPr>
        <p:txBody>
          <a:bodyPr anchorCtr="0" anchor="b" bIns="165225" lIns="165225" spcFirstLastPara="1" rIns="165225" wrap="square" tIns="165225">
            <a:normAutofit/>
          </a:bodyPr>
          <a:lstStyle>
            <a:lvl1pPr lvl="0">
              <a:spcBef>
                <a:spcPts val="0"/>
              </a:spcBef>
              <a:spcAft>
                <a:spcPts val="0"/>
              </a:spcAft>
              <a:buSzPts val="4300"/>
              <a:buNone/>
              <a:defRPr sz="4300"/>
            </a:lvl1pPr>
            <a:lvl2pPr lvl="1">
              <a:spcBef>
                <a:spcPts val="0"/>
              </a:spcBef>
              <a:spcAft>
                <a:spcPts val="0"/>
              </a:spcAft>
              <a:buSzPts val="4300"/>
              <a:buNone/>
              <a:defRPr sz="4300"/>
            </a:lvl2pPr>
            <a:lvl3pPr lvl="2">
              <a:spcBef>
                <a:spcPts val="0"/>
              </a:spcBef>
              <a:spcAft>
                <a:spcPts val="0"/>
              </a:spcAft>
              <a:buSzPts val="4300"/>
              <a:buNone/>
              <a:defRPr sz="4300"/>
            </a:lvl3pPr>
            <a:lvl4pPr lvl="3">
              <a:spcBef>
                <a:spcPts val="0"/>
              </a:spcBef>
              <a:spcAft>
                <a:spcPts val="0"/>
              </a:spcAft>
              <a:buSzPts val="4300"/>
              <a:buNone/>
              <a:defRPr sz="4300"/>
            </a:lvl4pPr>
            <a:lvl5pPr lvl="4">
              <a:spcBef>
                <a:spcPts val="0"/>
              </a:spcBef>
              <a:spcAft>
                <a:spcPts val="0"/>
              </a:spcAft>
              <a:buSzPts val="4300"/>
              <a:buNone/>
              <a:defRPr sz="4300"/>
            </a:lvl5pPr>
            <a:lvl6pPr lvl="5">
              <a:spcBef>
                <a:spcPts val="0"/>
              </a:spcBef>
              <a:spcAft>
                <a:spcPts val="0"/>
              </a:spcAft>
              <a:buSzPts val="4300"/>
              <a:buNone/>
              <a:defRPr sz="4300"/>
            </a:lvl6pPr>
            <a:lvl7pPr lvl="6">
              <a:spcBef>
                <a:spcPts val="0"/>
              </a:spcBef>
              <a:spcAft>
                <a:spcPts val="0"/>
              </a:spcAft>
              <a:buSzPts val="4300"/>
              <a:buNone/>
              <a:defRPr sz="4300"/>
            </a:lvl7pPr>
            <a:lvl8pPr lvl="7">
              <a:spcBef>
                <a:spcPts val="0"/>
              </a:spcBef>
              <a:spcAft>
                <a:spcPts val="0"/>
              </a:spcAft>
              <a:buSzPts val="4300"/>
              <a:buNone/>
              <a:defRPr sz="4300"/>
            </a:lvl8pPr>
            <a:lvl9pPr lvl="8">
              <a:spcBef>
                <a:spcPts val="0"/>
              </a:spcBef>
              <a:spcAft>
                <a:spcPts val="0"/>
              </a:spcAft>
              <a:buSzPts val="4300"/>
              <a:buNone/>
              <a:defRPr sz="4300"/>
            </a:lvl9pPr>
          </a:lstStyle>
          <a:p/>
        </p:txBody>
      </p:sp>
      <p:sp>
        <p:nvSpPr>
          <p:cNvPr id="30" name="Google Shape;30;p7"/>
          <p:cNvSpPr txBox="1"/>
          <p:nvPr>
            <p:ph idx="1" type="body"/>
          </p:nvPr>
        </p:nvSpPr>
        <p:spPr>
          <a:xfrm>
            <a:off x="415496" y="3829120"/>
            <a:ext cx="3743100" cy="8760900"/>
          </a:xfrm>
          <a:prstGeom prst="rect">
            <a:avLst/>
          </a:prstGeom>
        </p:spPr>
        <p:txBody>
          <a:bodyPr anchorCtr="0" anchor="t" bIns="165225" lIns="165225" spcFirstLastPara="1" rIns="165225" wrap="square" tIns="165225">
            <a:normAutofit/>
          </a:bodyPr>
          <a:lstStyle>
            <a:lvl1pPr indent="-368300" lvl="0" marL="457200">
              <a:spcBef>
                <a:spcPts val="0"/>
              </a:spcBef>
              <a:spcAft>
                <a:spcPts val="0"/>
              </a:spcAft>
              <a:buSzPts val="2200"/>
              <a:buChar char="●"/>
              <a:defRPr sz="2200"/>
            </a:lvl1pPr>
            <a:lvl2pPr indent="-368300" lvl="1" marL="914400">
              <a:spcBef>
                <a:spcPts val="0"/>
              </a:spcBef>
              <a:spcAft>
                <a:spcPts val="0"/>
              </a:spcAft>
              <a:buSzPts val="2200"/>
              <a:buChar char="○"/>
              <a:defRPr sz="2200"/>
            </a:lvl2pPr>
            <a:lvl3pPr indent="-368300" lvl="2" marL="1371600">
              <a:spcBef>
                <a:spcPts val="0"/>
              </a:spcBef>
              <a:spcAft>
                <a:spcPts val="0"/>
              </a:spcAft>
              <a:buSzPts val="2200"/>
              <a:buChar char="■"/>
              <a:defRPr sz="2200"/>
            </a:lvl3pPr>
            <a:lvl4pPr indent="-368300" lvl="3" marL="1828800">
              <a:spcBef>
                <a:spcPts val="0"/>
              </a:spcBef>
              <a:spcAft>
                <a:spcPts val="0"/>
              </a:spcAft>
              <a:buSzPts val="2200"/>
              <a:buChar char="●"/>
              <a:defRPr sz="2200"/>
            </a:lvl4pPr>
            <a:lvl5pPr indent="-368300" lvl="4" marL="2286000">
              <a:spcBef>
                <a:spcPts val="0"/>
              </a:spcBef>
              <a:spcAft>
                <a:spcPts val="0"/>
              </a:spcAft>
              <a:buSzPts val="2200"/>
              <a:buChar char="○"/>
              <a:defRPr sz="2200"/>
            </a:lvl5pPr>
            <a:lvl6pPr indent="-368300" lvl="5" marL="2743200">
              <a:spcBef>
                <a:spcPts val="0"/>
              </a:spcBef>
              <a:spcAft>
                <a:spcPts val="0"/>
              </a:spcAft>
              <a:buSzPts val="2200"/>
              <a:buChar char="■"/>
              <a:defRPr sz="2200"/>
            </a:lvl6pPr>
            <a:lvl7pPr indent="-368300" lvl="6" marL="3200400">
              <a:spcBef>
                <a:spcPts val="0"/>
              </a:spcBef>
              <a:spcAft>
                <a:spcPts val="0"/>
              </a:spcAft>
              <a:buSzPts val="2200"/>
              <a:buChar char="●"/>
              <a:defRPr sz="2200"/>
            </a:lvl7pPr>
            <a:lvl8pPr indent="-368300" lvl="7" marL="3657600">
              <a:spcBef>
                <a:spcPts val="0"/>
              </a:spcBef>
              <a:spcAft>
                <a:spcPts val="0"/>
              </a:spcAft>
              <a:buSzPts val="2200"/>
              <a:buChar char="○"/>
              <a:defRPr sz="2200"/>
            </a:lvl8pPr>
            <a:lvl9pPr indent="-368300" lvl="8" marL="4114800">
              <a:spcBef>
                <a:spcPts val="0"/>
              </a:spcBef>
              <a:spcAft>
                <a:spcPts val="0"/>
              </a:spcAft>
              <a:buSzPts val="2200"/>
              <a:buChar char="■"/>
              <a:defRPr sz="2200"/>
            </a:lvl9pPr>
          </a:lstStyle>
          <a:p/>
        </p:txBody>
      </p:sp>
      <p:sp>
        <p:nvSpPr>
          <p:cNvPr id="31" name="Google Shape;31;p7"/>
          <p:cNvSpPr txBox="1"/>
          <p:nvPr>
            <p:ph idx="12" type="sldNum"/>
          </p:nvPr>
        </p:nvSpPr>
        <p:spPr>
          <a:xfrm>
            <a:off x="11293784" y="12849753"/>
            <a:ext cx="731400" cy="1084500"/>
          </a:xfrm>
          <a:prstGeom prst="rect">
            <a:avLst/>
          </a:prstGeom>
        </p:spPr>
        <p:txBody>
          <a:bodyPr anchorCtr="0" anchor="ctr" bIns="165225" lIns="165225" spcFirstLastPara="1" rIns="165225" wrap="square" tIns="1652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653503" y="1240413"/>
            <a:ext cx="8488200" cy="11272500"/>
          </a:xfrm>
          <a:prstGeom prst="rect">
            <a:avLst/>
          </a:prstGeom>
        </p:spPr>
        <p:txBody>
          <a:bodyPr anchorCtr="0" anchor="ctr" bIns="165225" lIns="165225" spcFirstLastPara="1" rIns="165225" wrap="square" tIns="165225">
            <a:normAutofit/>
          </a:bodyPr>
          <a:lstStyle>
            <a:lvl1pPr lvl="0">
              <a:spcBef>
                <a:spcPts val="0"/>
              </a:spcBef>
              <a:spcAft>
                <a:spcPts val="0"/>
              </a:spcAft>
              <a:buSzPts val="8700"/>
              <a:buNone/>
              <a:defRPr sz="8700"/>
            </a:lvl1pPr>
            <a:lvl2pPr lvl="1">
              <a:spcBef>
                <a:spcPts val="0"/>
              </a:spcBef>
              <a:spcAft>
                <a:spcPts val="0"/>
              </a:spcAft>
              <a:buSzPts val="8700"/>
              <a:buNone/>
              <a:defRPr sz="8700"/>
            </a:lvl2pPr>
            <a:lvl3pPr lvl="2">
              <a:spcBef>
                <a:spcPts val="0"/>
              </a:spcBef>
              <a:spcAft>
                <a:spcPts val="0"/>
              </a:spcAft>
              <a:buSzPts val="8700"/>
              <a:buNone/>
              <a:defRPr sz="8700"/>
            </a:lvl3pPr>
            <a:lvl4pPr lvl="3">
              <a:spcBef>
                <a:spcPts val="0"/>
              </a:spcBef>
              <a:spcAft>
                <a:spcPts val="0"/>
              </a:spcAft>
              <a:buSzPts val="8700"/>
              <a:buNone/>
              <a:defRPr sz="8700"/>
            </a:lvl4pPr>
            <a:lvl5pPr lvl="4">
              <a:spcBef>
                <a:spcPts val="0"/>
              </a:spcBef>
              <a:spcAft>
                <a:spcPts val="0"/>
              </a:spcAft>
              <a:buSzPts val="8700"/>
              <a:buNone/>
              <a:defRPr sz="8700"/>
            </a:lvl5pPr>
            <a:lvl6pPr lvl="5">
              <a:spcBef>
                <a:spcPts val="0"/>
              </a:spcBef>
              <a:spcAft>
                <a:spcPts val="0"/>
              </a:spcAft>
              <a:buSzPts val="8700"/>
              <a:buNone/>
              <a:defRPr sz="8700"/>
            </a:lvl6pPr>
            <a:lvl7pPr lvl="6">
              <a:spcBef>
                <a:spcPts val="0"/>
              </a:spcBef>
              <a:spcAft>
                <a:spcPts val="0"/>
              </a:spcAft>
              <a:buSzPts val="8700"/>
              <a:buNone/>
              <a:defRPr sz="8700"/>
            </a:lvl7pPr>
            <a:lvl8pPr lvl="7">
              <a:spcBef>
                <a:spcPts val="0"/>
              </a:spcBef>
              <a:spcAft>
                <a:spcPts val="0"/>
              </a:spcAft>
              <a:buSzPts val="8700"/>
              <a:buNone/>
              <a:defRPr sz="8700"/>
            </a:lvl8pPr>
            <a:lvl9pPr lvl="8">
              <a:spcBef>
                <a:spcPts val="0"/>
              </a:spcBef>
              <a:spcAft>
                <a:spcPts val="0"/>
              </a:spcAft>
              <a:buSzPts val="8700"/>
              <a:buNone/>
              <a:defRPr sz="8700"/>
            </a:lvl9pPr>
          </a:lstStyle>
          <a:p/>
        </p:txBody>
      </p:sp>
      <p:sp>
        <p:nvSpPr>
          <p:cNvPr id="34" name="Google Shape;34;p8"/>
          <p:cNvSpPr txBox="1"/>
          <p:nvPr>
            <p:ph idx="12" type="sldNum"/>
          </p:nvPr>
        </p:nvSpPr>
        <p:spPr>
          <a:xfrm>
            <a:off x="11293784" y="12849753"/>
            <a:ext cx="731400" cy="1084500"/>
          </a:xfrm>
          <a:prstGeom prst="rect">
            <a:avLst/>
          </a:prstGeom>
        </p:spPr>
        <p:txBody>
          <a:bodyPr anchorCtr="0" anchor="ctr" bIns="165225" lIns="165225" spcFirstLastPara="1" rIns="165225" wrap="square" tIns="1652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6094475" y="-344"/>
            <a:ext cx="6094500" cy="14173200"/>
          </a:xfrm>
          <a:prstGeom prst="rect">
            <a:avLst/>
          </a:prstGeom>
          <a:solidFill>
            <a:schemeClr val="lt2"/>
          </a:solidFill>
          <a:ln>
            <a:noFill/>
          </a:ln>
        </p:spPr>
        <p:txBody>
          <a:bodyPr anchorCtr="0" anchor="ctr" bIns="165225" lIns="165225" spcFirstLastPara="1" rIns="165225" wrap="square" tIns="1652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353911" y="3398082"/>
            <a:ext cx="5392200" cy="4084500"/>
          </a:xfrm>
          <a:prstGeom prst="rect">
            <a:avLst/>
          </a:prstGeom>
        </p:spPr>
        <p:txBody>
          <a:bodyPr anchorCtr="0" anchor="b" bIns="165225" lIns="165225" spcFirstLastPara="1" rIns="165225" wrap="square" tIns="165225">
            <a:normAutofit/>
          </a:bodyPr>
          <a:lstStyle>
            <a:lvl1pPr lvl="0" algn="ctr">
              <a:spcBef>
                <a:spcPts val="0"/>
              </a:spcBef>
              <a:spcAft>
                <a:spcPts val="0"/>
              </a:spcAft>
              <a:buSzPts val="7600"/>
              <a:buNone/>
              <a:defRPr sz="7600"/>
            </a:lvl1pPr>
            <a:lvl2pPr lvl="1" algn="ctr">
              <a:spcBef>
                <a:spcPts val="0"/>
              </a:spcBef>
              <a:spcAft>
                <a:spcPts val="0"/>
              </a:spcAft>
              <a:buSzPts val="7600"/>
              <a:buNone/>
              <a:defRPr sz="7600"/>
            </a:lvl2pPr>
            <a:lvl3pPr lvl="2" algn="ctr">
              <a:spcBef>
                <a:spcPts val="0"/>
              </a:spcBef>
              <a:spcAft>
                <a:spcPts val="0"/>
              </a:spcAft>
              <a:buSzPts val="7600"/>
              <a:buNone/>
              <a:defRPr sz="7600"/>
            </a:lvl3pPr>
            <a:lvl4pPr lvl="3" algn="ctr">
              <a:spcBef>
                <a:spcPts val="0"/>
              </a:spcBef>
              <a:spcAft>
                <a:spcPts val="0"/>
              </a:spcAft>
              <a:buSzPts val="7600"/>
              <a:buNone/>
              <a:defRPr sz="7600"/>
            </a:lvl4pPr>
            <a:lvl5pPr lvl="4" algn="ctr">
              <a:spcBef>
                <a:spcPts val="0"/>
              </a:spcBef>
              <a:spcAft>
                <a:spcPts val="0"/>
              </a:spcAft>
              <a:buSzPts val="7600"/>
              <a:buNone/>
              <a:defRPr sz="7600"/>
            </a:lvl5pPr>
            <a:lvl6pPr lvl="5" algn="ctr">
              <a:spcBef>
                <a:spcPts val="0"/>
              </a:spcBef>
              <a:spcAft>
                <a:spcPts val="0"/>
              </a:spcAft>
              <a:buSzPts val="7600"/>
              <a:buNone/>
              <a:defRPr sz="7600"/>
            </a:lvl6pPr>
            <a:lvl7pPr lvl="6" algn="ctr">
              <a:spcBef>
                <a:spcPts val="0"/>
              </a:spcBef>
              <a:spcAft>
                <a:spcPts val="0"/>
              </a:spcAft>
              <a:buSzPts val="7600"/>
              <a:buNone/>
              <a:defRPr sz="7600"/>
            </a:lvl7pPr>
            <a:lvl8pPr lvl="7" algn="ctr">
              <a:spcBef>
                <a:spcPts val="0"/>
              </a:spcBef>
              <a:spcAft>
                <a:spcPts val="0"/>
              </a:spcAft>
              <a:buSzPts val="7600"/>
              <a:buNone/>
              <a:defRPr sz="7600"/>
            </a:lvl8pPr>
            <a:lvl9pPr lvl="8" algn="ctr">
              <a:spcBef>
                <a:spcPts val="0"/>
              </a:spcBef>
              <a:spcAft>
                <a:spcPts val="0"/>
              </a:spcAft>
              <a:buSzPts val="7600"/>
              <a:buNone/>
              <a:defRPr sz="7600"/>
            </a:lvl9pPr>
          </a:lstStyle>
          <a:p/>
        </p:txBody>
      </p:sp>
      <p:sp>
        <p:nvSpPr>
          <p:cNvPr id="38" name="Google Shape;38;p9"/>
          <p:cNvSpPr txBox="1"/>
          <p:nvPr>
            <p:ph idx="1" type="subTitle"/>
          </p:nvPr>
        </p:nvSpPr>
        <p:spPr>
          <a:xfrm>
            <a:off x="353911" y="7724029"/>
            <a:ext cx="5392200" cy="3403500"/>
          </a:xfrm>
          <a:prstGeom prst="rect">
            <a:avLst/>
          </a:prstGeom>
        </p:spPr>
        <p:txBody>
          <a:bodyPr anchorCtr="0" anchor="t" bIns="165225" lIns="165225" spcFirstLastPara="1" rIns="165225" wrap="square" tIns="1652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9" name="Google Shape;39;p9"/>
          <p:cNvSpPr txBox="1"/>
          <p:nvPr>
            <p:ph idx="2" type="body"/>
          </p:nvPr>
        </p:nvSpPr>
        <p:spPr>
          <a:xfrm>
            <a:off x="6584352" y="1995229"/>
            <a:ext cx="5114700" cy="10182000"/>
          </a:xfrm>
          <a:prstGeom prst="rect">
            <a:avLst/>
          </a:prstGeom>
        </p:spPr>
        <p:txBody>
          <a:bodyPr anchorCtr="0" anchor="ctr" bIns="165225" lIns="165225" spcFirstLastPara="1" rIns="165225" wrap="square" tIns="165225">
            <a:normAutofit/>
          </a:bodyPr>
          <a:lstStyle>
            <a:lvl1pPr indent="-438150" lvl="0" marL="457200">
              <a:spcBef>
                <a:spcPts val="0"/>
              </a:spcBef>
              <a:spcAft>
                <a:spcPts val="0"/>
              </a:spcAft>
              <a:buSzPts val="3300"/>
              <a:buChar char="●"/>
              <a:defRPr/>
            </a:lvl1pPr>
            <a:lvl2pPr indent="-387350" lvl="1" marL="914400">
              <a:spcBef>
                <a:spcPts val="0"/>
              </a:spcBef>
              <a:spcAft>
                <a:spcPts val="0"/>
              </a:spcAft>
              <a:buSzPts val="2500"/>
              <a:buChar char="○"/>
              <a:defRPr/>
            </a:lvl2pPr>
            <a:lvl3pPr indent="-387350" lvl="2" marL="1371600">
              <a:spcBef>
                <a:spcPts val="0"/>
              </a:spcBef>
              <a:spcAft>
                <a:spcPts val="0"/>
              </a:spcAft>
              <a:buSzPts val="2500"/>
              <a:buChar char="■"/>
              <a:defRPr/>
            </a:lvl3pPr>
            <a:lvl4pPr indent="-387350" lvl="3" marL="1828800">
              <a:spcBef>
                <a:spcPts val="0"/>
              </a:spcBef>
              <a:spcAft>
                <a:spcPts val="0"/>
              </a:spcAft>
              <a:buSzPts val="2500"/>
              <a:buChar char="●"/>
              <a:defRPr/>
            </a:lvl4pPr>
            <a:lvl5pPr indent="-387350" lvl="4" marL="2286000">
              <a:spcBef>
                <a:spcPts val="0"/>
              </a:spcBef>
              <a:spcAft>
                <a:spcPts val="0"/>
              </a:spcAft>
              <a:buSzPts val="2500"/>
              <a:buChar char="○"/>
              <a:defRPr/>
            </a:lvl5pPr>
            <a:lvl6pPr indent="-387350" lvl="5" marL="2743200">
              <a:spcBef>
                <a:spcPts val="0"/>
              </a:spcBef>
              <a:spcAft>
                <a:spcPts val="0"/>
              </a:spcAft>
              <a:buSzPts val="2500"/>
              <a:buChar char="■"/>
              <a:defRPr/>
            </a:lvl6pPr>
            <a:lvl7pPr indent="-387350" lvl="6" marL="3200400">
              <a:spcBef>
                <a:spcPts val="0"/>
              </a:spcBef>
              <a:spcAft>
                <a:spcPts val="0"/>
              </a:spcAft>
              <a:buSzPts val="2500"/>
              <a:buChar char="●"/>
              <a:defRPr/>
            </a:lvl7pPr>
            <a:lvl8pPr indent="-387350" lvl="7" marL="3657600">
              <a:spcBef>
                <a:spcPts val="0"/>
              </a:spcBef>
              <a:spcAft>
                <a:spcPts val="0"/>
              </a:spcAft>
              <a:buSzPts val="2500"/>
              <a:buChar char="○"/>
              <a:defRPr/>
            </a:lvl8pPr>
            <a:lvl9pPr indent="-387350" lvl="8" marL="4114800">
              <a:spcBef>
                <a:spcPts val="0"/>
              </a:spcBef>
              <a:spcAft>
                <a:spcPts val="0"/>
              </a:spcAft>
              <a:buSzPts val="2500"/>
              <a:buChar char="■"/>
              <a:defRPr/>
            </a:lvl9pPr>
          </a:lstStyle>
          <a:p/>
        </p:txBody>
      </p:sp>
      <p:sp>
        <p:nvSpPr>
          <p:cNvPr id="40" name="Google Shape;40;p9"/>
          <p:cNvSpPr txBox="1"/>
          <p:nvPr>
            <p:ph idx="12" type="sldNum"/>
          </p:nvPr>
        </p:nvSpPr>
        <p:spPr>
          <a:xfrm>
            <a:off x="11293784" y="12849753"/>
            <a:ext cx="731400" cy="1084500"/>
          </a:xfrm>
          <a:prstGeom prst="rect">
            <a:avLst/>
          </a:prstGeom>
        </p:spPr>
        <p:txBody>
          <a:bodyPr anchorCtr="0" anchor="ctr" bIns="165225" lIns="165225" spcFirstLastPara="1" rIns="165225" wrap="square" tIns="1652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415496" y="11657584"/>
            <a:ext cx="7996500" cy="1667400"/>
          </a:xfrm>
          <a:prstGeom prst="rect">
            <a:avLst/>
          </a:prstGeom>
        </p:spPr>
        <p:txBody>
          <a:bodyPr anchorCtr="0" anchor="ctr" bIns="165225" lIns="165225" spcFirstLastPara="1" rIns="165225" wrap="square" tIns="165225">
            <a:normAutofit/>
          </a:bodyPr>
          <a:lstStyle>
            <a:lvl1pPr indent="-228600" lvl="0" marL="457200">
              <a:lnSpc>
                <a:spcPct val="100000"/>
              </a:lnSpc>
              <a:spcBef>
                <a:spcPts val="0"/>
              </a:spcBef>
              <a:spcAft>
                <a:spcPts val="0"/>
              </a:spcAft>
              <a:buSzPts val="3300"/>
              <a:buNone/>
              <a:defRPr/>
            </a:lvl1pPr>
          </a:lstStyle>
          <a:p/>
        </p:txBody>
      </p:sp>
      <p:sp>
        <p:nvSpPr>
          <p:cNvPr id="43" name="Google Shape;43;p10"/>
          <p:cNvSpPr txBox="1"/>
          <p:nvPr>
            <p:ph idx="12" type="sldNum"/>
          </p:nvPr>
        </p:nvSpPr>
        <p:spPr>
          <a:xfrm>
            <a:off x="11293784" y="12849753"/>
            <a:ext cx="731400" cy="1084500"/>
          </a:xfrm>
          <a:prstGeom prst="rect">
            <a:avLst/>
          </a:prstGeom>
        </p:spPr>
        <p:txBody>
          <a:bodyPr anchorCtr="0" anchor="ctr" bIns="165225" lIns="165225" spcFirstLastPara="1" rIns="165225" wrap="square" tIns="1652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496" y="1226291"/>
            <a:ext cx="11358000" cy="1578000"/>
          </a:xfrm>
          <a:prstGeom prst="rect">
            <a:avLst/>
          </a:prstGeom>
          <a:noFill/>
          <a:ln>
            <a:noFill/>
          </a:ln>
        </p:spPr>
        <p:txBody>
          <a:bodyPr anchorCtr="0" anchor="t" bIns="165225" lIns="165225" spcFirstLastPara="1" rIns="165225" wrap="square" tIns="165225">
            <a:normAutofit/>
          </a:bodyPr>
          <a:lstStyle>
            <a:lvl1pPr lvl="0">
              <a:spcBef>
                <a:spcPts val="0"/>
              </a:spcBef>
              <a:spcAft>
                <a:spcPts val="0"/>
              </a:spcAft>
              <a:buClr>
                <a:schemeClr val="dk1"/>
              </a:buClr>
              <a:buSzPts val="5100"/>
              <a:buNone/>
              <a:defRPr sz="5100">
                <a:solidFill>
                  <a:schemeClr val="dk1"/>
                </a:solidFill>
              </a:defRPr>
            </a:lvl1pPr>
            <a:lvl2pPr lvl="1">
              <a:spcBef>
                <a:spcPts val="0"/>
              </a:spcBef>
              <a:spcAft>
                <a:spcPts val="0"/>
              </a:spcAft>
              <a:buClr>
                <a:schemeClr val="dk1"/>
              </a:buClr>
              <a:buSzPts val="5100"/>
              <a:buNone/>
              <a:defRPr sz="5100">
                <a:solidFill>
                  <a:schemeClr val="dk1"/>
                </a:solidFill>
              </a:defRPr>
            </a:lvl2pPr>
            <a:lvl3pPr lvl="2">
              <a:spcBef>
                <a:spcPts val="0"/>
              </a:spcBef>
              <a:spcAft>
                <a:spcPts val="0"/>
              </a:spcAft>
              <a:buClr>
                <a:schemeClr val="dk1"/>
              </a:buClr>
              <a:buSzPts val="5100"/>
              <a:buNone/>
              <a:defRPr sz="5100">
                <a:solidFill>
                  <a:schemeClr val="dk1"/>
                </a:solidFill>
              </a:defRPr>
            </a:lvl3pPr>
            <a:lvl4pPr lvl="3">
              <a:spcBef>
                <a:spcPts val="0"/>
              </a:spcBef>
              <a:spcAft>
                <a:spcPts val="0"/>
              </a:spcAft>
              <a:buClr>
                <a:schemeClr val="dk1"/>
              </a:buClr>
              <a:buSzPts val="5100"/>
              <a:buNone/>
              <a:defRPr sz="5100">
                <a:solidFill>
                  <a:schemeClr val="dk1"/>
                </a:solidFill>
              </a:defRPr>
            </a:lvl4pPr>
            <a:lvl5pPr lvl="4">
              <a:spcBef>
                <a:spcPts val="0"/>
              </a:spcBef>
              <a:spcAft>
                <a:spcPts val="0"/>
              </a:spcAft>
              <a:buClr>
                <a:schemeClr val="dk1"/>
              </a:buClr>
              <a:buSzPts val="5100"/>
              <a:buNone/>
              <a:defRPr sz="5100">
                <a:solidFill>
                  <a:schemeClr val="dk1"/>
                </a:solidFill>
              </a:defRPr>
            </a:lvl5pPr>
            <a:lvl6pPr lvl="5">
              <a:spcBef>
                <a:spcPts val="0"/>
              </a:spcBef>
              <a:spcAft>
                <a:spcPts val="0"/>
              </a:spcAft>
              <a:buClr>
                <a:schemeClr val="dk1"/>
              </a:buClr>
              <a:buSzPts val="5100"/>
              <a:buNone/>
              <a:defRPr sz="5100">
                <a:solidFill>
                  <a:schemeClr val="dk1"/>
                </a:solidFill>
              </a:defRPr>
            </a:lvl6pPr>
            <a:lvl7pPr lvl="6">
              <a:spcBef>
                <a:spcPts val="0"/>
              </a:spcBef>
              <a:spcAft>
                <a:spcPts val="0"/>
              </a:spcAft>
              <a:buClr>
                <a:schemeClr val="dk1"/>
              </a:buClr>
              <a:buSzPts val="5100"/>
              <a:buNone/>
              <a:defRPr sz="5100">
                <a:solidFill>
                  <a:schemeClr val="dk1"/>
                </a:solidFill>
              </a:defRPr>
            </a:lvl7pPr>
            <a:lvl8pPr lvl="7">
              <a:spcBef>
                <a:spcPts val="0"/>
              </a:spcBef>
              <a:spcAft>
                <a:spcPts val="0"/>
              </a:spcAft>
              <a:buClr>
                <a:schemeClr val="dk1"/>
              </a:buClr>
              <a:buSzPts val="5100"/>
              <a:buNone/>
              <a:defRPr sz="5100">
                <a:solidFill>
                  <a:schemeClr val="dk1"/>
                </a:solidFill>
              </a:defRPr>
            </a:lvl8pPr>
            <a:lvl9pPr lvl="8">
              <a:spcBef>
                <a:spcPts val="0"/>
              </a:spcBef>
              <a:spcAft>
                <a:spcPts val="0"/>
              </a:spcAft>
              <a:buClr>
                <a:schemeClr val="dk1"/>
              </a:buClr>
              <a:buSzPts val="5100"/>
              <a:buNone/>
              <a:defRPr sz="5100">
                <a:solidFill>
                  <a:schemeClr val="dk1"/>
                </a:solidFill>
              </a:defRPr>
            </a:lvl9pPr>
          </a:lstStyle>
          <a:p/>
        </p:txBody>
      </p:sp>
      <p:sp>
        <p:nvSpPr>
          <p:cNvPr id="7" name="Google Shape;7;p1"/>
          <p:cNvSpPr txBox="1"/>
          <p:nvPr>
            <p:ph idx="1" type="body"/>
          </p:nvPr>
        </p:nvSpPr>
        <p:spPr>
          <a:xfrm>
            <a:off x="415496" y="3175709"/>
            <a:ext cx="11358000" cy="9414000"/>
          </a:xfrm>
          <a:prstGeom prst="rect">
            <a:avLst/>
          </a:prstGeom>
          <a:noFill/>
          <a:ln>
            <a:noFill/>
          </a:ln>
        </p:spPr>
        <p:txBody>
          <a:bodyPr anchorCtr="0" anchor="t" bIns="165225" lIns="165225" spcFirstLastPara="1" rIns="165225" wrap="square" tIns="165225">
            <a:normAutofit/>
          </a:bodyPr>
          <a:lstStyle>
            <a:lvl1pPr indent="-438150" lvl="0" marL="457200">
              <a:lnSpc>
                <a:spcPct val="115000"/>
              </a:lnSpc>
              <a:spcBef>
                <a:spcPts val="0"/>
              </a:spcBef>
              <a:spcAft>
                <a:spcPts val="0"/>
              </a:spcAft>
              <a:buClr>
                <a:schemeClr val="dk2"/>
              </a:buClr>
              <a:buSzPts val="3300"/>
              <a:buChar char="●"/>
              <a:defRPr sz="3300">
                <a:solidFill>
                  <a:schemeClr val="dk2"/>
                </a:solidFill>
              </a:defRPr>
            </a:lvl1pPr>
            <a:lvl2pPr indent="-387350" lvl="1" marL="914400">
              <a:lnSpc>
                <a:spcPct val="115000"/>
              </a:lnSpc>
              <a:spcBef>
                <a:spcPts val="0"/>
              </a:spcBef>
              <a:spcAft>
                <a:spcPts val="0"/>
              </a:spcAft>
              <a:buClr>
                <a:schemeClr val="dk2"/>
              </a:buClr>
              <a:buSzPts val="2500"/>
              <a:buChar char="○"/>
              <a:defRPr sz="2500">
                <a:solidFill>
                  <a:schemeClr val="dk2"/>
                </a:solidFill>
              </a:defRPr>
            </a:lvl2pPr>
            <a:lvl3pPr indent="-387350" lvl="2" marL="1371600">
              <a:lnSpc>
                <a:spcPct val="115000"/>
              </a:lnSpc>
              <a:spcBef>
                <a:spcPts val="0"/>
              </a:spcBef>
              <a:spcAft>
                <a:spcPts val="0"/>
              </a:spcAft>
              <a:buClr>
                <a:schemeClr val="dk2"/>
              </a:buClr>
              <a:buSzPts val="2500"/>
              <a:buChar char="■"/>
              <a:defRPr sz="2500">
                <a:solidFill>
                  <a:schemeClr val="dk2"/>
                </a:solidFill>
              </a:defRPr>
            </a:lvl3pPr>
            <a:lvl4pPr indent="-387350" lvl="3" marL="1828800">
              <a:lnSpc>
                <a:spcPct val="115000"/>
              </a:lnSpc>
              <a:spcBef>
                <a:spcPts val="0"/>
              </a:spcBef>
              <a:spcAft>
                <a:spcPts val="0"/>
              </a:spcAft>
              <a:buClr>
                <a:schemeClr val="dk2"/>
              </a:buClr>
              <a:buSzPts val="2500"/>
              <a:buChar char="●"/>
              <a:defRPr sz="2500">
                <a:solidFill>
                  <a:schemeClr val="dk2"/>
                </a:solidFill>
              </a:defRPr>
            </a:lvl4pPr>
            <a:lvl5pPr indent="-387350" lvl="4" marL="2286000">
              <a:lnSpc>
                <a:spcPct val="115000"/>
              </a:lnSpc>
              <a:spcBef>
                <a:spcPts val="0"/>
              </a:spcBef>
              <a:spcAft>
                <a:spcPts val="0"/>
              </a:spcAft>
              <a:buClr>
                <a:schemeClr val="dk2"/>
              </a:buClr>
              <a:buSzPts val="2500"/>
              <a:buChar char="○"/>
              <a:defRPr sz="2500">
                <a:solidFill>
                  <a:schemeClr val="dk2"/>
                </a:solidFill>
              </a:defRPr>
            </a:lvl5pPr>
            <a:lvl6pPr indent="-387350" lvl="5" marL="2743200">
              <a:lnSpc>
                <a:spcPct val="115000"/>
              </a:lnSpc>
              <a:spcBef>
                <a:spcPts val="0"/>
              </a:spcBef>
              <a:spcAft>
                <a:spcPts val="0"/>
              </a:spcAft>
              <a:buClr>
                <a:schemeClr val="dk2"/>
              </a:buClr>
              <a:buSzPts val="2500"/>
              <a:buChar char="■"/>
              <a:defRPr sz="2500">
                <a:solidFill>
                  <a:schemeClr val="dk2"/>
                </a:solidFill>
              </a:defRPr>
            </a:lvl6pPr>
            <a:lvl7pPr indent="-387350" lvl="6" marL="3200400">
              <a:lnSpc>
                <a:spcPct val="115000"/>
              </a:lnSpc>
              <a:spcBef>
                <a:spcPts val="0"/>
              </a:spcBef>
              <a:spcAft>
                <a:spcPts val="0"/>
              </a:spcAft>
              <a:buClr>
                <a:schemeClr val="dk2"/>
              </a:buClr>
              <a:buSzPts val="2500"/>
              <a:buChar char="●"/>
              <a:defRPr sz="2500">
                <a:solidFill>
                  <a:schemeClr val="dk2"/>
                </a:solidFill>
              </a:defRPr>
            </a:lvl7pPr>
            <a:lvl8pPr indent="-387350" lvl="7" marL="3657600">
              <a:lnSpc>
                <a:spcPct val="115000"/>
              </a:lnSpc>
              <a:spcBef>
                <a:spcPts val="0"/>
              </a:spcBef>
              <a:spcAft>
                <a:spcPts val="0"/>
              </a:spcAft>
              <a:buClr>
                <a:schemeClr val="dk2"/>
              </a:buClr>
              <a:buSzPts val="2500"/>
              <a:buChar char="○"/>
              <a:defRPr sz="2500">
                <a:solidFill>
                  <a:schemeClr val="dk2"/>
                </a:solidFill>
              </a:defRPr>
            </a:lvl8pPr>
            <a:lvl9pPr indent="-387350" lvl="8" marL="4114800">
              <a:lnSpc>
                <a:spcPct val="115000"/>
              </a:lnSpc>
              <a:spcBef>
                <a:spcPts val="0"/>
              </a:spcBef>
              <a:spcAft>
                <a:spcPts val="0"/>
              </a:spcAft>
              <a:buClr>
                <a:schemeClr val="dk2"/>
              </a:buClr>
              <a:buSzPts val="2500"/>
              <a:buChar char="■"/>
              <a:defRPr sz="2500">
                <a:solidFill>
                  <a:schemeClr val="dk2"/>
                </a:solidFill>
              </a:defRPr>
            </a:lvl9pPr>
          </a:lstStyle>
          <a:p/>
        </p:txBody>
      </p:sp>
      <p:sp>
        <p:nvSpPr>
          <p:cNvPr id="8" name="Google Shape;8;p1"/>
          <p:cNvSpPr txBox="1"/>
          <p:nvPr>
            <p:ph idx="12" type="sldNum"/>
          </p:nvPr>
        </p:nvSpPr>
        <p:spPr>
          <a:xfrm>
            <a:off x="11293784" y="12849753"/>
            <a:ext cx="731400" cy="1084500"/>
          </a:xfrm>
          <a:prstGeom prst="rect">
            <a:avLst/>
          </a:prstGeom>
          <a:noFill/>
          <a:ln>
            <a:noFill/>
          </a:ln>
        </p:spPr>
        <p:txBody>
          <a:bodyPr anchorCtr="0" anchor="ctr" bIns="165225" lIns="165225" spcFirstLastPara="1" rIns="165225" wrap="square" tIns="165225">
            <a:normAutofit/>
          </a:bodyPr>
          <a:lstStyle>
            <a:lvl1pPr lvl="0" algn="r">
              <a:buNone/>
              <a:defRPr sz="1800">
                <a:solidFill>
                  <a:schemeClr val="dk2"/>
                </a:solidFill>
              </a:defRPr>
            </a:lvl1pPr>
            <a:lvl2pPr lvl="1" algn="r">
              <a:buNone/>
              <a:defRPr sz="1800">
                <a:solidFill>
                  <a:schemeClr val="dk2"/>
                </a:solidFill>
              </a:defRPr>
            </a:lvl2pPr>
            <a:lvl3pPr lvl="2" algn="r">
              <a:buNone/>
              <a:defRPr sz="1800">
                <a:solidFill>
                  <a:schemeClr val="dk2"/>
                </a:solidFill>
              </a:defRPr>
            </a:lvl3pPr>
            <a:lvl4pPr lvl="3" algn="r">
              <a:buNone/>
              <a:defRPr sz="1800">
                <a:solidFill>
                  <a:schemeClr val="dk2"/>
                </a:solidFill>
              </a:defRPr>
            </a:lvl4pPr>
            <a:lvl5pPr lvl="4" algn="r">
              <a:buNone/>
              <a:defRPr sz="1800">
                <a:solidFill>
                  <a:schemeClr val="dk2"/>
                </a:solidFill>
              </a:defRPr>
            </a:lvl5pPr>
            <a:lvl6pPr lvl="5" algn="r">
              <a:buNone/>
              <a:defRPr sz="1800">
                <a:solidFill>
                  <a:schemeClr val="dk2"/>
                </a:solidFill>
              </a:defRPr>
            </a:lvl6pPr>
            <a:lvl7pPr lvl="6" algn="r">
              <a:buNone/>
              <a:defRPr sz="1800">
                <a:solidFill>
                  <a:schemeClr val="dk2"/>
                </a:solidFill>
              </a:defRPr>
            </a:lvl7pPr>
            <a:lvl8pPr lvl="7" algn="r">
              <a:buNone/>
              <a:defRPr sz="1800">
                <a:solidFill>
                  <a:schemeClr val="dk2"/>
                </a:solidFill>
              </a:defRPr>
            </a:lvl8pPr>
            <a:lvl9pPr lvl="8" algn="r">
              <a:buNone/>
              <a:defRPr sz="18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837989" y="437293"/>
            <a:ext cx="10512900" cy="273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800"/>
              <a:buFont typeface="Calibri"/>
              <a:buNone/>
            </a:pPr>
            <a:r>
              <a:rPr lang="en"/>
              <a:t>Search page overview:</a:t>
            </a:r>
            <a:endParaRPr/>
          </a:p>
        </p:txBody>
      </p:sp>
      <p:sp>
        <p:nvSpPr>
          <p:cNvPr id="62" name="Google Shape;62;p14"/>
          <p:cNvSpPr/>
          <p:nvPr/>
        </p:nvSpPr>
        <p:spPr>
          <a:xfrm>
            <a:off x="204303" y="3221181"/>
            <a:ext cx="11780400" cy="79455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3" name="Google Shape;63;p14"/>
          <p:cNvSpPr txBox="1"/>
          <p:nvPr/>
        </p:nvSpPr>
        <p:spPr>
          <a:xfrm>
            <a:off x="204303" y="3221181"/>
            <a:ext cx="11780400" cy="646500"/>
          </a:xfrm>
          <a:prstGeom prst="rect">
            <a:avLst/>
          </a:prstGeom>
          <a:solidFill>
            <a:srgbClr val="E1EFD8"/>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 sz="3600" u="none" cap="none" strike="noStrike">
                <a:solidFill>
                  <a:schemeClr val="dk1"/>
                </a:solidFill>
                <a:latin typeface="Calibri"/>
                <a:ea typeface="Calibri"/>
                <a:cs typeface="Calibri"/>
                <a:sym typeface="Calibri"/>
              </a:rPr>
              <a:t>Explore fossil plants</a:t>
            </a:r>
            <a:endParaRPr b="0" i="0" sz="1400" u="none" cap="none" strike="noStrike">
              <a:solidFill>
                <a:srgbClr val="000000"/>
              </a:solidFill>
              <a:latin typeface="Arial"/>
              <a:ea typeface="Arial"/>
              <a:cs typeface="Arial"/>
              <a:sym typeface="Arial"/>
            </a:endParaRPr>
          </a:p>
        </p:txBody>
      </p:sp>
      <p:cxnSp>
        <p:nvCxnSpPr>
          <p:cNvPr id="64" name="Google Shape;64;p14"/>
          <p:cNvCxnSpPr/>
          <p:nvPr/>
        </p:nvCxnSpPr>
        <p:spPr>
          <a:xfrm>
            <a:off x="4113771" y="3944862"/>
            <a:ext cx="0" cy="7277700"/>
          </a:xfrm>
          <a:prstGeom prst="straightConnector1">
            <a:avLst/>
          </a:prstGeom>
          <a:noFill/>
          <a:ln cap="flat" cmpd="sng" w="9525">
            <a:solidFill>
              <a:schemeClr val="accent1"/>
            </a:solidFill>
            <a:prstDash val="solid"/>
            <a:miter lim="800000"/>
            <a:headEnd len="sm" w="sm" type="none"/>
            <a:tailEnd len="sm" w="sm" type="none"/>
          </a:ln>
        </p:spPr>
      </p:cxnSp>
      <p:sp>
        <p:nvSpPr>
          <p:cNvPr id="65" name="Google Shape;65;p14"/>
          <p:cNvSpPr txBox="1"/>
          <p:nvPr/>
        </p:nvSpPr>
        <p:spPr>
          <a:xfrm>
            <a:off x="204300" y="4042695"/>
            <a:ext cx="3867600" cy="16317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 sz="2800" u="none" cap="none" strike="noStrike">
                <a:solidFill>
                  <a:srgbClr val="548135"/>
                </a:solidFill>
                <a:latin typeface="Calibri"/>
                <a:ea typeface="Calibri"/>
                <a:cs typeface="Calibri"/>
                <a:sym typeface="Calibri"/>
              </a:rPr>
              <a:t>Search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Calibri"/>
                <a:ea typeface="Calibri"/>
                <a:cs typeface="Calibri"/>
                <a:sym typeface="Calibri"/>
              </a:rPr>
              <a:t>      Taxa (OTU</a:t>
            </a:r>
            <a:r>
              <a:rPr b="1" lang="en" sz="2400">
                <a:solidFill>
                  <a:schemeClr val="dk1"/>
                </a:solidFill>
                <a:latin typeface="Calibri"/>
                <a:ea typeface="Calibri"/>
                <a:cs typeface="Calibri"/>
                <a:sym typeface="Calibri"/>
              </a:rPr>
              <a:t>)</a:t>
            </a:r>
            <a:r>
              <a:rPr b="1" i="0" lang="en" sz="2400" u="none" cap="none" strike="noStrike">
                <a:solidFill>
                  <a:schemeClr val="dk1"/>
                </a:solidFill>
                <a:latin typeface="Calibri"/>
                <a:ea typeface="Calibri"/>
                <a:cs typeface="Calibri"/>
                <a:sym typeface="Calibri"/>
              </a:rPr>
              <a:t> | </a:t>
            </a:r>
            <a:r>
              <a:rPr b="1" lang="en" sz="2400">
                <a:solidFill>
                  <a:schemeClr val="dk1"/>
                </a:solidFill>
                <a:latin typeface="Calibri"/>
                <a:ea typeface="Calibri"/>
                <a:cs typeface="Calibri"/>
                <a:sym typeface="Calibri"/>
              </a:rPr>
              <a:t>S</a:t>
            </a:r>
            <a:r>
              <a:rPr b="1" i="0" lang="en" sz="2400" u="none" cap="none" strike="noStrike">
                <a:solidFill>
                  <a:schemeClr val="dk1"/>
                </a:solidFill>
                <a:latin typeface="Calibri"/>
                <a:ea typeface="Calibri"/>
                <a:cs typeface="Calibri"/>
                <a:sym typeface="Calibri"/>
              </a:rPr>
              <a:t>pecimen </a:t>
            </a:r>
            <a:endParaRPr b="1" i="0" sz="2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1" lang="en" sz="2400">
                <a:solidFill>
                  <a:schemeClr val="dk1"/>
                </a:solidFill>
                <a:latin typeface="Calibri"/>
                <a:ea typeface="Calibri"/>
                <a:cs typeface="Calibri"/>
                <a:sym typeface="Calibri"/>
              </a:rPr>
              <a:t>S</a:t>
            </a:r>
            <a:r>
              <a:rPr b="1" i="0" lang="en" sz="2400" u="none" cap="none" strike="noStrike">
                <a:solidFill>
                  <a:schemeClr val="dk1"/>
                </a:solidFill>
                <a:latin typeface="Calibri"/>
                <a:ea typeface="Calibri"/>
                <a:cs typeface="Calibri"/>
                <a:sym typeface="Calibri"/>
              </a:rPr>
              <a:t>chema | </a:t>
            </a:r>
            <a:r>
              <a:rPr b="1" lang="en" sz="2400">
                <a:solidFill>
                  <a:schemeClr val="dk1"/>
                </a:solidFill>
                <a:latin typeface="Calibri"/>
                <a:ea typeface="Calibri"/>
                <a:cs typeface="Calibri"/>
                <a:sym typeface="Calibri"/>
              </a:rPr>
              <a:t>C</a:t>
            </a:r>
            <a:r>
              <a:rPr b="1" i="0" lang="en" sz="2400" u="none" cap="none" strike="noStrike">
                <a:solidFill>
                  <a:schemeClr val="dk1"/>
                </a:solidFill>
                <a:latin typeface="Calibri"/>
                <a:ea typeface="Calibri"/>
                <a:cs typeface="Calibri"/>
                <a:sym typeface="Calibri"/>
              </a:rPr>
              <a:t>ollections</a:t>
            </a:r>
            <a:endParaRPr b="1" i="0" sz="2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1" lang="en" sz="2400">
                <a:solidFill>
                  <a:schemeClr val="dk1"/>
                </a:solidFill>
                <a:latin typeface="Calibri"/>
                <a:ea typeface="Calibri"/>
                <a:cs typeface="Calibri"/>
                <a:sym typeface="Calibri"/>
              </a:rPr>
              <a:t>Reference | Person</a:t>
            </a:r>
            <a:endParaRPr b="1" sz="2400">
              <a:solidFill>
                <a:schemeClr val="dk1"/>
              </a:solidFill>
              <a:latin typeface="Calibri"/>
              <a:ea typeface="Calibri"/>
              <a:cs typeface="Calibri"/>
              <a:sym typeface="Calibri"/>
            </a:endParaRPr>
          </a:p>
        </p:txBody>
      </p:sp>
      <p:sp>
        <p:nvSpPr>
          <p:cNvPr id="66" name="Google Shape;66;p14"/>
          <p:cNvSpPr txBox="1"/>
          <p:nvPr/>
        </p:nvSpPr>
        <p:spPr>
          <a:xfrm>
            <a:off x="590068" y="8476972"/>
            <a:ext cx="29289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FF"/>
                </a:solidFill>
                <a:latin typeface="Calibri"/>
                <a:ea typeface="Calibri"/>
                <a:cs typeface="Calibri"/>
                <a:sym typeface="Calibri"/>
              </a:rPr>
              <a:t>Display possible parameters to search by, based on what is clicked above. May need scrolling capabilities.</a:t>
            </a:r>
            <a:endParaRPr b="0" i="0" sz="1400" u="none" cap="none" strike="noStrike">
              <a:solidFill>
                <a:srgbClr val="0000FF"/>
              </a:solidFill>
              <a:latin typeface="Arial"/>
              <a:ea typeface="Arial"/>
              <a:cs typeface="Arial"/>
              <a:sym typeface="Arial"/>
            </a:endParaRPr>
          </a:p>
        </p:txBody>
      </p:sp>
      <p:sp>
        <p:nvSpPr>
          <p:cNvPr id="67" name="Google Shape;67;p14"/>
          <p:cNvSpPr txBox="1"/>
          <p:nvPr/>
        </p:nvSpPr>
        <p:spPr>
          <a:xfrm>
            <a:off x="4642510" y="4236718"/>
            <a:ext cx="6946200" cy="1477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FF"/>
                </a:solidFill>
                <a:latin typeface="Calibri"/>
                <a:ea typeface="Calibri"/>
                <a:cs typeface="Calibri"/>
                <a:sym typeface="Calibri"/>
              </a:rPr>
              <a:t>Quick Results viewed here</a:t>
            </a:r>
            <a:endParaRPr b="0" i="0" sz="14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FF"/>
                </a:solidFill>
                <a:latin typeface="Calibri"/>
                <a:ea typeface="Calibri"/>
                <a:cs typeface="Calibri"/>
                <a:sym typeface="Calibri"/>
              </a:rPr>
              <a:t>-data is clickable to make new tabs for further viewing. </a:t>
            </a:r>
            <a:endParaRPr b="0" i="0" sz="14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FF"/>
                </a:solidFill>
                <a:latin typeface="Calibri"/>
                <a:ea typeface="Calibri"/>
                <a:cs typeface="Calibri"/>
                <a:sym typeface="Calibri"/>
              </a:rPr>
              <a:t>e.g., results displayed here is a list of OTUs; then each OTU can be clicked to generate new tab displaying the full OTU page. </a:t>
            </a:r>
            <a:endParaRPr b="0" i="0" sz="1400" u="none" cap="none" strike="noStrike">
              <a:solidFill>
                <a:srgbClr val="0000FF"/>
              </a:solidFill>
              <a:latin typeface="Arial"/>
              <a:ea typeface="Arial"/>
              <a:cs typeface="Arial"/>
              <a:sym typeface="Arial"/>
            </a:endParaRPr>
          </a:p>
        </p:txBody>
      </p:sp>
      <p:sp>
        <p:nvSpPr>
          <p:cNvPr id="68" name="Google Shape;68;p14"/>
          <p:cNvSpPr txBox="1"/>
          <p:nvPr/>
        </p:nvSpPr>
        <p:spPr>
          <a:xfrm>
            <a:off x="837989" y="11242318"/>
            <a:ext cx="1013700" cy="435900"/>
          </a:xfrm>
          <a:prstGeom prst="rect">
            <a:avLst/>
          </a:prstGeom>
          <a:solidFill>
            <a:srgbClr val="B6D7A8"/>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867"/>
              <a:buFont typeface="Arial"/>
              <a:buNone/>
            </a:pPr>
            <a:r>
              <a:rPr b="0" i="0" lang="en" sz="1867" u="none" cap="none" strike="noStrike">
                <a:solidFill>
                  <a:srgbClr val="000000"/>
                </a:solidFill>
                <a:latin typeface="Arial"/>
                <a:ea typeface="Arial"/>
                <a:cs typeface="Arial"/>
                <a:sym typeface="Arial"/>
              </a:rPr>
              <a:t>About</a:t>
            </a:r>
            <a:endParaRPr b="0" i="0" sz="1867" u="none" cap="none" strike="noStrike">
              <a:solidFill>
                <a:srgbClr val="000000"/>
              </a:solidFill>
              <a:latin typeface="Arial"/>
              <a:ea typeface="Arial"/>
              <a:cs typeface="Arial"/>
              <a:sym typeface="Arial"/>
            </a:endParaRPr>
          </a:p>
        </p:txBody>
      </p:sp>
      <p:sp>
        <p:nvSpPr>
          <p:cNvPr id="69" name="Google Shape;69;p14"/>
          <p:cNvSpPr txBox="1"/>
          <p:nvPr/>
        </p:nvSpPr>
        <p:spPr>
          <a:xfrm>
            <a:off x="1980103" y="11237756"/>
            <a:ext cx="2847900" cy="440400"/>
          </a:xfrm>
          <a:prstGeom prst="rect">
            <a:avLst/>
          </a:prstGeom>
          <a:solidFill>
            <a:srgbClr val="B6D7A8"/>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867"/>
              <a:buFont typeface="Arial"/>
              <a:buNone/>
            </a:pPr>
            <a:r>
              <a:rPr b="0" i="0" lang="en" sz="1867" u="none" cap="none" strike="noStrike">
                <a:solidFill>
                  <a:srgbClr val="000000"/>
                </a:solidFill>
                <a:latin typeface="Arial"/>
                <a:ea typeface="Arial"/>
                <a:cs typeface="Arial"/>
                <a:sym typeface="Arial"/>
              </a:rPr>
              <a:t>How to use PBot</a:t>
            </a:r>
            <a:endParaRPr b="0" i="0" sz="1867" u="none" cap="none" strike="noStrike">
              <a:solidFill>
                <a:srgbClr val="000000"/>
              </a:solidFill>
              <a:latin typeface="Arial"/>
              <a:ea typeface="Arial"/>
              <a:cs typeface="Arial"/>
              <a:sym typeface="Arial"/>
            </a:endParaRPr>
          </a:p>
        </p:txBody>
      </p:sp>
      <p:sp>
        <p:nvSpPr>
          <p:cNvPr id="70" name="Google Shape;70;p14"/>
          <p:cNvSpPr txBox="1"/>
          <p:nvPr/>
        </p:nvSpPr>
        <p:spPr>
          <a:xfrm>
            <a:off x="7849898" y="11259761"/>
            <a:ext cx="3810000" cy="438000"/>
          </a:xfrm>
          <a:prstGeom prst="rect">
            <a:avLst/>
          </a:prstGeom>
          <a:solidFill>
            <a:srgbClr val="B6D7A8"/>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867"/>
              <a:buFont typeface="Arial"/>
              <a:buNone/>
            </a:pPr>
            <a:r>
              <a:rPr b="0" i="0" lang="en" sz="1867" u="none" cap="none" strike="noStrike">
                <a:solidFill>
                  <a:srgbClr val="000000"/>
                </a:solidFill>
                <a:latin typeface="Arial"/>
                <a:ea typeface="Arial"/>
                <a:cs typeface="Arial"/>
                <a:sym typeface="Arial"/>
              </a:rPr>
              <a:t>Go back to PBot Home Page</a:t>
            </a:r>
            <a:endParaRPr b="0" i="0" sz="1867" u="none" cap="none" strike="noStrike">
              <a:solidFill>
                <a:srgbClr val="000000"/>
              </a:solidFill>
              <a:latin typeface="Arial"/>
              <a:ea typeface="Arial"/>
              <a:cs typeface="Arial"/>
              <a:sym typeface="Arial"/>
            </a:endParaRPr>
          </a:p>
        </p:txBody>
      </p:sp>
      <p:sp>
        <p:nvSpPr>
          <p:cNvPr id="71" name="Google Shape;71;p14"/>
          <p:cNvSpPr txBox="1"/>
          <p:nvPr/>
        </p:nvSpPr>
        <p:spPr>
          <a:xfrm>
            <a:off x="4956273" y="11237756"/>
            <a:ext cx="2787300" cy="440400"/>
          </a:xfrm>
          <a:prstGeom prst="rect">
            <a:avLst/>
          </a:prstGeom>
          <a:solidFill>
            <a:srgbClr val="B6D7A8"/>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867"/>
              <a:buFont typeface="Arial"/>
              <a:buNone/>
            </a:pPr>
            <a:r>
              <a:rPr b="0" i="0" lang="en" sz="1867" u="none" cap="none" strike="noStrike">
                <a:solidFill>
                  <a:srgbClr val="000000"/>
                </a:solidFill>
                <a:latin typeface="Arial"/>
                <a:ea typeface="Arial"/>
                <a:cs typeface="Arial"/>
                <a:sym typeface="Arial"/>
              </a:rPr>
              <a:t>Resources</a:t>
            </a:r>
            <a:endParaRPr b="0" i="0" sz="1867" u="none" cap="none" strike="noStrike">
              <a:solidFill>
                <a:srgbClr val="000000"/>
              </a:solidFill>
              <a:latin typeface="Arial"/>
              <a:ea typeface="Arial"/>
              <a:cs typeface="Arial"/>
              <a:sym typeface="Arial"/>
            </a:endParaRPr>
          </a:p>
        </p:txBody>
      </p:sp>
      <p:sp>
        <p:nvSpPr>
          <p:cNvPr id="72" name="Google Shape;72;p14"/>
          <p:cNvSpPr txBox="1"/>
          <p:nvPr/>
        </p:nvSpPr>
        <p:spPr>
          <a:xfrm>
            <a:off x="204299" y="6422380"/>
            <a:ext cx="3867600" cy="1569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alibri"/>
                <a:ea typeface="Calibri"/>
                <a:cs typeface="Calibri"/>
                <a:sym typeface="Calibri"/>
              </a:rPr>
              <a:t>Search by name:</a:t>
            </a:r>
            <a:r>
              <a:rPr b="0" i="0" lang="en" sz="1800" u="none" cap="none" strike="noStrike">
                <a:solidFill>
                  <a:srgbClr val="000000"/>
                </a:solidFill>
                <a:latin typeface="Calibri"/>
                <a:ea typeface="Calibri"/>
                <a:cs typeface="Calibri"/>
                <a:sym typeface="Calibri"/>
              </a:rPr>
              <a:t> </a:t>
            </a:r>
            <a:r>
              <a:rPr b="0" i="0" lang="en" sz="1800" u="none" cap="none" strike="noStrike">
                <a:solidFill>
                  <a:srgbClr val="0000FF"/>
                </a:solidFill>
                <a:latin typeface="Calibri"/>
                <a:ea typeface="Calibri"/>
                <a:cs typeface="Calibri"/>
                <a:sym typeface="Calibri"/>
              </a:rPr>
              <a:t>If the user knows the name of what they are looking for, they can just type it here to quickly access the page for the OTU/specimen/schema/collection.</a:t>
            </a:r>
            <a:endParaRPr b="0" i="0" sz="1800" u="none" cap="none" strike="noStrike">
              <a:solidFill>
                <a:srgbClr val="0000FF"/>
              </a:solidFill>
              <a:latin typeface="Calibri"/>
              <a:ea typeface="Calibri"/>
              <a:cs typeface="Calibri"/>
              <a:sym typeface="Calibri"/>
            </a:endParaRPr>
          </a:p>
        </p:txBody>
      </p:sp>
      <p:sp>
        <p:nvSpPr>
          <p:cNvPr id="73" name="Google Shape;73;p14"/>
          <p:cNvSpPr txBox="1"/>
          <p:nvPr/>
        </p:nvSpPr>
        <p:spPr>
          <a:xfrm>
            <a:off x="8194100" y="10647183"/>
            <a:ext cx="3614100" cy="400200"/>
          </a:xfrm>
          <a:prstGeom prst="rect">
            <a:avLst/>
          </a:prstGeom>
          <a:solidFill>
            <a:srgbClr val="FBFED9"/>
          </a:solid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Show me more data! / Let me download data!</a:t>
            </a:r>
            <a:endParaRPr b="0" i="0" sz="1400" u="none" cap="none" strike="noStrike">
              <a:solidFill>
                <a:srgbClr val="000000"/>
              </a:solidFill>
              <a:latin typeface="Calibri"/>
              <a:ea typeface="Calibri"/>
              <a:cs typeface="Calibri"/>
              <a:sym typeface="Calibri"/>
            </a:endParaRPr>
          </a:p>
        </p:txBody>
      </p:sp>
      <p:sp>
        <p:nvSpPr>
          <p:cNvPr id="74" name="Google Shape;74;p14"/>
          <p:cNvSpPr txBox="1"/>
          <p:nvPr/>
        </p:nvSpPr>
        <p:spPr>
          <a:xfrm>
            <a:off x="7415120" y="9569907"/>
            <a:ext cx="42447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FF"/>
                </a:solidFill>
                <a:latin typeface="Calibri"/>
                <a:ea typeface="Calibri"/>
                <a:cs typeface="Calibri"/>
                <a:sym typeface="Calibri"/>
              </a:rPr>
              <a:t>If this is selected, then this side of the screen is replaced with the equivalent of the “Choose Output Options” window in PBDB. Once we have the fields finalized, then we can work through what goes here for each type of search..</a:t>
            </a:r>
            <a:endParaRPr b="0" i="0" sz="1400" u="none" cap="none" strike="noStrike">
              <a:solidFill>
                <a:srgbClr val="0000FF"/>
              </a:solidFill>
              <a:latin typeface="Calibri"/>
              <a:ea typeface="Calibri"/>
              <a:cs typeface="Calibri"/>
              <a:sym typeface="Calibri"/>
            </a:endParaRPr>
          </a:p>
        </p:txBody>
      </p:sp>
      <p:sp>
        <p:nvSpPr>
          <p:cNvPr id="75" name="Google Shape;75;p14"/>
          <p:cNvSpPr txBox="1"/>
          <p:nvPr/>
        </p:nvSpPr>
        <p:spPr>
          <a:xfrm>
            <a:off x="1781954" y="1841813"/>
            <a:ext cx="977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837989" y="437293"/>
            <a:ext cx="10512900" cy="273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800"/>
              <a:buFont typeface="Calibri"/>
              <a:buNone/>
            </a:pPr>
            <a:r>
              <a:rPr lang="en"/>
              <a:t>Search page- OTU selected:</a:t>
            </a:r>
            <a:endParaRPr/>
          </a:p>
        </p:txBody>
      </p:sp>
      <p:sp>
        <p:nvSpPr>
          <p:cNvPr id="82" name="Google Shape;82;p15"/>
          <p:cNvSpPr/>
          <p:nvPr/>
        </p:nvSpPr>
        <p:spPr>
          <a:xfrm>
            <a:off x="204303" y="3221181"/>
            <a:ext cx="11780400" cy="79455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3" name="Google Shape;83;p15"/>
          <p:cNvSpPr txBox="1"/>
          <p:nvPr/>
        </p:nvSpPr>
        <p:spPr>
          <a:xfrm>
            <a:off x="204303" y="3221181"/>
            <a:ext cx="11780400" cy="646500"/>
          </a:xfrm>
          <a:prstGeom prst="rect">
            <a:avLst/>
          </a:prstGeom>
          <a:solidFill>
            <a:srgbClr val="E1EFD8"/>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 sz="3600" u="none" cap="none" strike="noStrike">
                <a:solidFill>
                  <a:schemeClr val="dk1"/>
                </a:solidFill>
                <a:latin typeface="Calibri"/>
                <a:ea typeface="Calibri"/>
                <a:cs typeface="Calibri"/>
                <a:sym typeface="Calibri"/>
              </a:rPr>
              <a:t>Explore fossil plants</a:t>
            </a:r>
            <a:endParaRPr b="0" i="0" sz="1400" u="none" cap="none" strike="noStrike">
              <a:solidFill>
                <a:srgbClr val="000000"/>
              </a:solidFill>
              <a:latin typeface="Arial"/>
              <a:ea typeface="Arial"/>
              <a:cs typeface="Arial"/>
              <a:sym typeface="Arial"/>
            </a:endParaRPr>
          </a:p>
        </p:txBody>
      </p:sp>
      <p:cxnSp>
        <p:nvCxnSpPr>
          <p:cNvPr id="84" name="Google Shape;84;p15"/>
          <p:cNvCxnSpPr/>
          <p:nvPr/>
        </p:nvCxnSpPr>
        <p:spPr>
          <a:xfrm>
            <a:off x="4113771" y="3944862"/>
            <a:ext cx="0" cy="7277700"/>
          </a:xfrm>
          <a:prstGeom prst="straightConnector1">
            <a:avLst/>
          </a:prstGeom>
          <a:noFill/>
          <a:ln cap="flat" cmpd="sng" w="9525">
            <a:solidFill>
              <a:schemeClr val="accent1"/>
            </a:solidFill>
            <a:prstDash val="solid"/>
            <a:miter lim="800000"/>
            <a:headEnd len="sm" w="sm" type="none"/>
            <a:tailEnd len="sm" w="sm" type="none"/>
          </a:ln>
        </p:spPr>
      </p:cxnSp>
      <p:sp>
        <p:nvSpPr>
          <p:cNvPr id="85" name="Google Shape;85;p15"/>
          <p:cNvSpPr txBox="1"/>
          <p:nvPr/>
        </p:nvSpPr>
        <p:spPr>
          <a:xfrm>
            <a:off x="204299" y="4042711"/>
            <a:ext cx="3867600" cy="892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 sz="2800" u="none" cap="none" strike="noStrike">
                <a:solidFill>
                  <a:srgbClr val="548135"/>
                </a:solidFill>
                <a:latin typeface="Calibri"/>
                <a:ea typeface="Calibri"/>
                <a:cs typeface="Calibri"/>
                <a:sym typeface="Calibri"/>
              </a:rPr>
              <a:t>Search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Calibri"/>
                <a:ea typeface="Calibri"/>
                <a:cs typeface="Calibri"/>
                <a:sym typeface="Calibri"/>
              </a:rPr>
              <a:t>    </a:t>
            </a:r>
            <a:r>
              <a:rPr b="1" i="0" lang="en" sz="2400" u="none" cap="none" strike="noStrike">
                <a:solidFill>
                  <a:schemeClr val="dk1"/>
                </a:solidFill>
                <a:highlight>
                  <a:srgbClr val="B4A7D6"/>
                </a:highlight>
                <a:latin typeface="Calibri"/>
                <a:ea typeface="Calibri"/>
                <a:cs typeface="Calibri"/>
                <a:sym typeface="Calibri"/>
              </a:rPr>
              <a:t>  Taxa (OTU) </a:t>
            </a:r>
            <a:endParaRPr b="0" i="0" sz="1400" u="none" cap="none" strike="noStrike">
              <a:solidFill>
                <a:srgbClr val="000000"/>
              </a:solidFill>
              <a:latin typeface="Arial"/>
              <a:ea typeface="Arial"/>
              <a:cs typeface="Arial"/>
              <a:sym typeface="Arial"/>
            </a:endParaRPr>
          </a:p>
        </p:txBody>
      </p:sp>
      <p:sp>
        <p:nvSpPr>
          <p:cNvPr id="86" name="Google Shape;86;p15"/>
          <p:cNvSpPr txBox="1"/>
          <p:nvPr/>
        </p:nvSpPr>
        <p:spPr>
          <a:xfrm>
            <a:off x="322675" y="5653049"/>
            <a:ext cx="3714600" cy="5264100"/>
          </a:xfrm>
          <a:prstGeom prst="rect">
            <a:avLst/>
          </a:prstGeom>
          <a:noFill/>
          <a:ln>
            <a:noFill/>
          </a:ln>
        </p:spPr>
        <p:txBody>
          <a:bodyPr anchorCtr="0" anchor="t" bIns="45700" lIns="91425" spcFirstLastPara="1" rIns="91425" wrap="square" tIns="45700">
            <a:spAutoFit/>
          </a:bodyPr>
          <a:lstStyle/>
          <a:p>
            <a:pPr indent="-330200" lvl="0" marL="457200" marR="0" rtl="0" algn="l">
              <a:lnSpc>
                <a:spcPct val="1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Search by Taxonomy</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Arial"/>
              <a:buChar char="-"/>
            </a:pPr>
            <a:r>
              <a:rPr lang="en" sz="1600">
                <a:solidFill>
                  <a:schemeClr val="dk1"/>
                </a:solidFill>
              </a:rPr>
              <a:t>Major taxon group</a:t>
            </a:r>
            <a:endParaRPr sz="1600">
              <a:solidFill>
                <a:schemeClr val="dk1"/>
              </a:solidFill>
            </a:endParaRPr>
          </a:p>
          <a:p>
            <a:pPr indent="-330200" lvl="1" marL="914400" marR="0" rtl="0" algn="l">
              <a:lnSpc>
                <a:spcPct val="100000"/>
              </a:lnSpc>
              <a:spcBef>
                <a:spcPts val="0"/>
              </a:spcBef>
              <a:spcAft>
                <a:spcPts val="0"/>
              </a:spcAft>
              <a:buClr>
                <a:schemeClr val="dk1"/>
              </a:buClr>
              <a:buSzPts val="1600"/>
              <a:buChar char="-"/>
            </a:pPr>
            <a:r>
              <a:rPr lang="en" sz="1600">
                <a:solidFill>
                  <a:schemeClr val="dk1"/>
                </a:solidFill>
              </a:rPr>
              <a:t>PBDB parent taxon</a:t>
            </a:r>
            <a:endParaRPr sz="1600">
              <a:solidFill>
                <a:schemeClr val="dk1"/>
              </a:solidFill>
            </a:endParaRPr>
          </a:p>
          <a:p>
            <a:pPr indent="-330200" lvl="1" marL="914400" marR="0" rtl="0" algn="l">
              <a:lnSpc>
                <a:spcPct val="100000"/>
              </a:lnSpc>
              <a:spcBef>
                <a:spcPts val="0"/>
              </a:spcBef>
              <a:spcAft>
                <a:spcPts val="0"/>
              </a:spcAft>
              <a:buClr>
                <a:schemeClr val="dk1"/>
              </a:buClr>
              <a:buSzPts val="1600"/>
              <a:buChar char="-"/>
            </a:pPr>
            <a:r>
              <a:rPr lang="en" sz="1600">
                <a:solidFill>
                  <a:schemeClr val="dk1"/>
                </a:solidFill>
              </a:rPr>
              <a:t>Family</a:t>
            </a:r>
            <a:endParaRPr sz="1600">
              <a:solidFill>
                <a:schemeClr val="dk1"/>
              </a:solidFill>
            </a:endParaRPr>
          </a:p>
          <a:p>
            <a:pPr indent="-330200" lvl="1" marL="914400" marR="0" rtl="0" algn="l">
              <a:lnSpc>
                <a:spcPct val="100000"/>
              </a:lnSpc>
              <a:spcBef>
                <a:spcPts val="0"/>
              </a:spcBef>
              <a:spcAft>
                <a:spcPts val="0"/>
              </a:spcAft>
              <a:buClr>
                <a:schemeClr val="dk1"/>
              </a:buClr>
              <a:buSzPts val="1600"/>
              <a:buChar char="-"/>
            </a:pPr>
            <a:r>
              <a:rPr lang="en" sz="1600">
                <a:solidFill>
                  <a:schemeClr val="dk1"/>
                </a:solidFill>
              </a:rPr>
              <a:t>Genus</a:t>
            </a:r>
            <a:endParaRPr sz="1600">
              <a:solidFill>
                <a:schemeClr val="dk1"/>
              </a:solidFill>
            </a:endParaRPr>
          </a:p>
          <a:p>
            <a:pPr indent="-330200" lvl="1" marL="914400" marR="0" rtl="0" algn="l">
              <a:lnSpc>
                <a:spcPct val="100000"/>
              </a:lnSpc>
              <a:spcBef>
                <a:spcPts val="0"/>
              </a:spcBef>
              <a:spcAft>
                <a:spcPts val="0"/>
              </a:spcAft>
              <a:buClr>
                <a:schemeClr val="dk1"/>
              </a:buClr>
              <a:buSzPts val="1600"/>
              <a:buChar char="-"/>
            </a:pPr>
            <a:r>
              <a:rPr lang="en" sz="1600">
                <a:solidFill>
                  <a:schemeClr val="dk1"/>
                </a:solidFill>
              </a:rPr>
              <a:t>Authority</a:t>
            </a:r>
            <a:endParaRPr sz="1600">
              <a:solidFill>
                <a:schemeClr val="dk1"/>
              </a:solidFill>
            </a:endParaRPr>
          </a:p>
          <a:p>
            <a:pPr indent="-330200" lvl="0" marL="457200" marR="0" rtl="0" algn="l">
              <a:lnSpc>
                <a:spcPct val="1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Search by Descriptive Data</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Arial"/>
              <a:buChar char="-"/>
            </a:pPr>
            <a:r>
              <a:rPr lang="en" sz="1600">
                <a:solidFill>
                  <a:schemeClr val="dk1"/>
                </a:solidFill>
              </a:rPr>
              <a:t>Parts preserved</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Schema Used to Describe</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Character Instances</a:t>
            </a: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Search by Time</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Interval or Ma range</a:t>
            </a: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Search by Location</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Arial"/>
              <a:buChar char="-"/>
            </a:pPr>
            <a:r>
              <a:rPr lang="en" sz="1600">
                <a:solidFill>
                  <a:schemeClr val="dk1"/>
                </a:solidFill>
              </a:rPr>
              <a:t>Lat / Long fuzzy search</a:t>
            </a: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Search by Geologic Context</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Name(s) of Geologic Strata</a:t>
            </a: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Search by Metadata</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Collection name</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Person</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Reference</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Grou</a:t>
            </a:r>
            <a:r>
              <a:rPr lang="en" sz="1600">
                <a:solidFill>
                  <a:schemeClr val="dk1"/>
                </a:solidFill>
              </a:rPr>
              <a:t>p</a:t>
            </a:r>
            <a:endParaRPr b="0" i="0" sz="1800" u="none" cap="none" strike="noStrike">
              <a:solidFill>
                <a:schemeClr val="dk1"/>
              </a:solidFill>
              <a:latin typeface="Calibri"/>
              <a:ea typeface="Calibri"/>
              <a:cs typeface="Calibri"/>
              <a:sym typeface="Calibri"/>
            </a:endParaRPr>
          </a:p>
        </p:txBody>
      </p:sp>
      <p:sp>
        <p:nvSpPr>
          <p:cNvPr id="87" name="Google Shape;87;p15"/>
          <p:cNvSpPr txBox="1"/>
          <p:nvPr/>
        </p:nvSpPr>
        <p:spPr>
          <a:xfrm>
            <a:off x="837989" y="11242318"/>
            <a:ext cx="1013700" cy="435900"/>
          </a:xfrm>
          <a:prstGeom prst="rect">
            <a:avLst/>
          </a:prstGeom>
          <a:solidFill>
            <a:srgbClr val="B6D7A8"/>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867"/>
              <a:buFont typeface="Arial"/>
              <a:buNone/>
            </a:pPr>
            <a:r>
              <a:rPr b="0" i="0" lang="en" sz="1867" u="none" cap="none" strike="noStrike">
                <a:solidFill>
                  <a:srgbClr val="000000"/>
                </a:solidFill>
                <a:latin typeface="Arial"/>
                <a:ea typeface="Arial"/>
                <a:cs typeface="Arial"/>
                <a:sym typeface="Arial"/>
              </a:rPr>
              <a:t>About</a:t>
            </a:r>
            <a:endParaRPr b="0" i="0" sz="1867" u="none" cap="none" strike="noStrike">
              <a:solidFill>
                <a:srgbClr val="000000"/>
              </a:solidFill>
              <a:latin typeface="Arial"/>
              <a:ea typeface="Arial"/>
              <a:cs typeface="Arial"/>
              <a:sym typeface="Arial"/>
            </a:endParaRPr>
          </a:p>
        </p:txBody>
      </p:sp>
      <p:sp>
        <p:nvSpPr>
          <p:cNvPr id="88" name="Google Shape;88;p15"/>
          <p:cNvSpPr txBox="1"/>
          <p:nvPr/>
        </p:nvSpPr>
        <p:spPr>
          <a:xfrm>
            <a:off x="1980103" y="11237756"/>
            <a:ext cx="2847900" cy="440400"/>
          </a:xfrm>
          <a:prstGeom prst="rect">
            <a:avLst/>
          </a:prstGeom>
          <a:solidFill>
            <a:srgbClr val="B6D7A8"/>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867"/>
              <a:buFont typeface="Arial"/>
              <a:buNone/>
            </a:pPr>
            <a:r>
              <a:rPr b="0" i="0" lang="en" sz="1867" u="none" cap="none" strike="noStrike">
                <a:solidFill>
                  <a:srgbClr val="000000"/>
                </a:solidFill>
                <a:latin typeface="Arial"/>
                <a:ea typeface="Arial"/>
                <a:cs typeface="Arial"/>
                <a:sym typeface="Arial"/>
              </a:rPr>
              <a:t>How to use PBot</a:t>
            </a:r>
            <a:endParaRPr b="0" i="0" sz="1867" u="none" cap="none" strike="noStrike">
              <a:solidFill>
                <a:srgbClr val="000000"/>
              </a:solidFill>
              <a:latin typeface="Arial"/>
              <a:ea typeface="Arial"/>
              <a:cs typeface="Arial"/>
              <a:sym typeface="Arial"/>
            </a:endParaRPr>
          </a:p>
        </p:txBody>
      </p:sp>
      <p:sp>
        <p:nvSpPr>
          <p:cNvPr id="89" name="Google Shape;89;p15"/>
          <p:cNvSpPr txBox="1"/>
          <p:nvPr/>
        </p:nvSpPr>
        <p:spPr>
          <a:xfrm>
            <a:off x="7849898" y="11259761"/>
            <a:ext cx="3810000" cy="438000"/>
          </a:xfrm>
          <a:prstGeom prst="rect">
            <a:avLst/>
          </a:prstGeom>
          <a:solidFill>
            <a:srgbClr val="B6D7A8"/>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867"/>
              <a:buFont typeface="Arial"/>
              <a:buNone/>
            </a:pPr>
            <a:r>
              <a:rPr b="0" i="0" lang="en" sz="1867" u="none" cap="none" strike="noStrike">
                <a:solidFill>
                  <a:srgbClr val="000000"/>
                </a:solidFill>
                <a:latin typeface="Arial"/>
                <a:ea typeface="Arial"/>
                <a:cs typeface="Arial"/>
                <a:sym typeface="Arial"/>
              </a:rPr>
              <a:t>Go back to PBot Home Page</a:t>
            </a:r>
            <a:endParaRPr b="0" i="0" sz="1867" u="none" cap="none" strike="noStrike">
              <a:solidFill>
                <a:srgbClr val="000000"/>
              </a:solidFill>
              <a:latin typeface="Arial"/>
              <a:ea typeface="Arial"/>
              <a:cs typeface="Arial"/>
              <a:sym typeface="Arial"/>
            </a:endParaRPr>
          </a:p>
        </p:txBody>
      </p:sp>
      <p:sp>
        <p:nvSpPr>
          <p:cNvPr id="90" name="Google Shape;90;p15"/>
          <p:cNvSpPr txBox="1"/>
          <p:nvPr/>
        </p:nvSpPr>
        <p:spPr>
          <a:xfrm>
            <a:off x="4956273" y="11237756"/>
            <a:ext cx="2787300" cy="440400"/>
          </a:xfrm>
          <a:prstGeom prst="rect">
            <a:avLst/>
          </a:prstGeom>
          <a:solidFill>
            <a:srgbClr val="B6D7A8"/>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867"/>
              <a:buFont typeface="Arial"/>
              <a:buNone/>
            </a:pPr>
            <a:r>
              <a:rPr b="0" i="0" lang="en" sz="1867" u="none" cap="none" strike="noStrike">
                <a:solidFill>
                  <a:srgbClr val="000000"/>
                </a:solidFill>
                <a:latin typeface="Arial"/>
                <a:ea typeface="Arial"/>
                <a:cs typeface="Arial"/>
                <a:sym typeface="Arial"/>
              </a:rPr>
              <a:t>Resources</a:t>
            </a:r>
            <a:endParaRPr b="0" i="0" sz="1867" u="none" cap="none" strike="noStrike">
              <a:solidFill>
                <a:srgbClr val="000000"/>
              </a:solidFill>
              <a:latin typeface="Arial"/>
              <a:ea typeface="Arial"/>
              <a:cs typeface="Arial"/>
              <a:sym typeface="Arial"/>
            </a:endParaRPr>
          </a:p>
        </p:txBody>
      </p:sp>
      <p:sp>
        <p:nvSpPr>
          <p:cNvPr id="91" name="Google Shape;91;p15"/>
          <p:cNvSpPr txBox="1"/>
          <p:nvPr/>
        </p:nvSpPr>
        <p:spPr>
          <a:xfrm>
            <a:off x="246174" y="5037455"/>
            <a:ext cx="3867600" cy="461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alibri"/>
                <a:ea typeface="Calibri"/>
                <a:cs typeface="Calibri"/>
                <a:sym typeface="Calibri"/>
              </a:rPr>
              <a:t>Search OTU name:</a:t>
            </a:r>
            <a:endParaRPr b="1" i="0" sz="1800" u="none" cap="none" strike="noStrike">
              <a:solidFill>
                <a:srgbClr val="000000"/>
              </a:solidFill>
              <a:latin typeface="Calibri"/>
              <a:ea typeface="Calibri"/>
              <a:cs typeface="Calibri"/>
              <a:sym typeface="Calibri"/>
            </a:endParaRPr>
          </a:p>
        </p:txBody>
      </p:sp>
      <p:sp>
        <p:nvSpPr>
          <p:cNvPr id="92" name="Google Shape;92;p15"/>
          <p:cNvSpPr txBox="1"/>
          <p:nvPr/>
        </p:nvSpPr>
        <p:spPr>
          <a:xfrm>
            <a:off x="4436773" y="4242982"/>
            <a:ext cx="71499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chemeClr val="accent1"/>
                </a:solidFill>
                <a:latin typeface="Calibri"/>
                <a:ea typeface="Calibri"/>
                <a:cs typeface="Calibri"/>
                <a:sym typeface="Calibri"/>
              </a:rPr>
              <a:t>Quick</a:t>
            </a:r>
            <a:r>
              <a:rPr b="1" i="0" lang="en" sz="2800" u="none" cap="none" strike="noStrike">
                <a:solidFill>
                  <a:schemeClr val="accent1"/>
                </a:solidFill>
                <a:latin typeface="Calibri"/>
                <a:ea typeface="Calibri"/>
                <a:cs typeface="Calibri"/>
                <a:sym typeface="Calibri"/>
              </a:rPr>
              <a:t> Results</a:t>
            </a:r>
            <a:endParaRPr b="1" i="0" sz="2400" u="none" cap="none" strike="noStrike">
              <a:solidFill>
                <a:schemeClr val="accent1"/>
              </a:solidFill>
              <a:latin typeface="Calibri"/>
              <a:ea typeface="Calibri"/>
              <a:cs typeface="Calibri"/>
              <a:sym typeface="Calibri"/>
            </a:endParaRPr>
          </a:p>
        </p:txBody>
      </p:sp>
      <p:sp>
        <p:nvSpPr>
          <p:cNvPr id="93" name="Google Shape;93;p15"/>
          <p:cNvSpPr txBox="1"/>
          <p:nvPr/>
        </p:nvSpPr>
        <p:spPr>
          <a:xfrm>
            <a:off x="8194100" y="10647183"/>
            <a:ext cx="3614100" cy="400200"/>
          </a:xfrm>
          <a:prstGeom prst="rect">
            <a:avLst/>
          </a:prstGeom>
          <a:solidFill>
            <a:srgbClr val="FBFED9"/>
          </a:solid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Show me more data! / Let me download data!</a:t>
            </a:r>
            <a:endParaRPr b="0" i="0" sz="1400" u="none" cap="none" strike="noStrike">
              <a:solidFill>
                <a:srgbClr val="000000"/>
              </a:solidFill>
              <a:latin typeface="Calibri"/>
              <a:ea typeface="Calibri"/>
              <a:cs typeface="Calibri"/>
              <a:sym typeface="Calibri"/>
            </a:endParaRPr>
          </a:p>
        </p:txBody>
      </p:sp>
      <p:graphicFrame>
        <p:nvGraphicFramePr>
          <p:cNvPr id="94" name="Google Shape;94;p15"/>
          <p:cNvGraphicFramePr/>
          <p:nvPr/>
        </p:nvGraphicFramePr>
        <p:xfrm>
          <a:off x="4336415" y="5037448"/>
          <a:ext cx="3000000" cy="3000000"/>
        </p:xfrm>
        <a:graphic>
          <a:graphicData uri="http://schemas.openxmlformats.org/drawingml/2006/table">
            <a:tbl>
              <a:tblPr>
                <a:noFill/>
                <a:tableStyleId>{679D0518-4637-4AA0-9CD4-481A69C139FC}</a:tableStyleId>
              </a:tblPr>
              <a:tblGrid>
                <a:gridCol w="1419600"/>
                <a:gridCol w="873925"/>
                <a:gridCol w="873925"/>
                <a:gridCol w="790500"/>
                <a:gridCol w="992850"/>
                <a:gridCol w="938125"/>
                <a:gridCol w="1261025"/>
              </a:tblGrid>
              <a:tr h="3937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OTU Name (clickable link to bring up page in new tab/window)</a:t>
                      </a:r>
                      <a:endParaRPr sz="1400" u="none" cap="none" strike="noStrike"/>
                    </a:p>
                  </a:txBody>
                  <a:tcPr marT="94475" marB="94475" marR="91400" marL="914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Major clade</a:t>
                      </a:r>
                      <a:endParaRPr sz="1400" u="none" cap="none" strike="noStrike"/>
                    </a:p>
                  </a:txBody>
                  <a:tcPr marT="94475" marB="94475" marR="91400" marL="914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Plant part</a:t>
                      </a:r>
                      <a:endParaRPr sz="1400" u="none" cap="none" strike="noStrike"/>
                    </a:p>
                  </a:txBody>
                  <a:tcPr marT="94475" marB="94475" marR="91400" marL="914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Age (one key field)</a:t>
                      </a:r>
                      <a:endParaRPr sz="1400" u="none" cap="none" strike="noStrike"/>
                    </a:p>
                  </a:txBody>
                  <a:tcPr marT="94475" marB="94475" marR="91400" marL="914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Location (one key field)</a:t>
                      </a:r>
                      <a:endParaRPr sz="1400" u="none" cap="none" strike="noStrike"/>
                    </a:p>
                  </a:txBody>
                  <a:tcPr marT="94475" marB="94475" marR="91400" marL="914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 Specimens</a:t>
                      </a:r>
                      <a:endParaRPr sz="1400" u="none" cap="none" strike="noStrike"/>
                    </a:p>
                  </a:txBody>
                  <a:tcPr marT="94475" marB="94475" marR="91400" marL="914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Entered by</a:t>
                      </a:r>
                      <a:endParaRPr sz="1400" u="none" cap="none" strike="noStrike"/>
                    </a:p>
                  </a:txBody>
                  <a:tcPr marT="94475" marB="94475" marR="91400" marL="91400"/>
                </a:tc>
              </a:tr>
              <a:tr h="393700">
                <a:tc>
                  <a:txBody>
                    <a:bodyPr/>
                    <a:lstStyle/>
                    <a:p>
                      <a:pPr indent="0" lvl="0" marL="0" marR="0" rtl="0" algn="l">
                        <a:lnSpc>
                          <a:spcPct val="100000"/>
                        </a:lnSpc>
                        <a:spcBef>
                          <a:spcPts val="0"/>
                        </a:spcBef>
                        <a:spcAft>
                          <a:spcPts val="0"/>
                        </a:spcAft>
                        <a:buClr>
                          <a:srgbClr val="000000"/>
                        </a:buClr>
                        <a:buSzPts val="1400"/>
                        <a:buFont typeface="Arial"/>
                        <a:buNone/>
                      </a:pPr>
                      <a:r>
                        <a:rPr lang="en" sz="1400" u="sng" cap="none" strike="noStrike">
                          <a:solidFill>
                            <a:srgbClr val="0000FF"/>
                          </a:solidFill>
                        </a:rPr>
                        <a:t>Ellen’s Head</a:t>
                      </a:r>
                      <a:endParaRPr sz="1400" u="sng" cap="none" strike="noStrike">
                        <a:solidFill>
                          <a:srgbClr val="0000FF"/>
                        </a:solidFill>
                      </a:endParaRPr>
                    </a:p>
                  </a:txBody>
                  <a:tcPr marT="94475" marB="94475" marR="91400" marL="914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Dicot</a:t>
                      </a:r>
                      <a:endParaRPr sz="1400" u="none" cap="none" strike="noStrike"/>
                    </a:p>
                  </a:txBody>
                  <a:tcPr marT="94475" marB="94475" marR="91400" marL="914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leaf</a:t>
                      </a:r>
                      <a:endParaRPr sz="1400" u="none" cap="none" strike="noStrike"/>
                    </a:p>
                  </a:txBody>
                  <a:tcPr marT="94475" marB="94475" marR="91400" marL="914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Miocene</a:t>
                      </a:r>
                      <a:endParaRPr sz="1400" u="none" cap="none" strike="noStrike"/>
                    </a:p>
                  </a:txBody>
                  <a:tcPr marT="94475" marB="94475" marR="91400" marL="914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Ethiopia</a:t>
                      </a:r>
                      <a:endParaRPr sz="1400" u="none" cap="none" strike="noStrike"/>
                    </a:p>
                  </a:txBody>
                  <a:tcPr marT="94475" marB="94475" marR="91400" marL="914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43</a:t>
                      </a:r>
                      <a:endParaRPr sz="1400" u="none" cap="none" strike="noStrike"/>
                    </a:p>
                  </a:txBody>
                  <a:tcPr marT="94475" marB="94475" marR="91400" marL="914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Ellen Currano</a:t>
                      </a:r>
                      <a:endParaRPr sz="1400" u="none" cap="none" strike="noStrike"/>
                    </a:p>
                  </a:txBody>
                  <a:tcPr marT="94475" marB="94475" marR="91400" marL="91400"/>
                </a:tc>
              </a:tr>
              <a:tr h="393700">
                <a:tc>
                  <a:txBody>
                    <a:bodyPr/>
                    <a:lstStyle/>
                    <a:p>
                      <a:pPr indent="0" lvl="0" marL="0" marR="0" rtl="0" algn="l">
                        <a:lnSpc>
                          <a:spcPct val="100000"/>
                        </a:lnSpc>
                        <a:spcBef>
                          <a:spcPts val="0"/>
                        </a:spcBef>
                        <a:spcAft>
                          <a:spcPts val="0"/>
                        </a:spcAft>
                        <a:buClr>
                          <a:schemeClr val="dk1"/>
                        </a:buClr>
                        <a:buSzPts val="1100"/>
                        <a:buFont typeface="Arial"/>
                        <a:buNone/>
                      </a:pPr>
                      <a:r>
                        <a:rPr lang="en" sz="1400" u="sng" cap="none" strike="noStrike">
                          <a:solidFill>
                            <a:srgbClr val="0000FF"/>
                          </a:solidFill>
                        </a:rPr>
                        <a:t>Dicot XXV</a:t>
                      </a:r>
                      <a:endParaRPr sz="1400" u="none" cap="none" strike="noStrike"/>
                    </a:p>
                  </a:txBody>
                  <a:tcPr marT="94475" marB="94475" marR="91400" marL="914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Dicot</a:t>
                      </a:r>
                      <a:endParaRPr sz="1400" u="none" cap="none" strike="noStrike"/>
                    </a:p>
                  </a:txBody>
                  <a:tcPr marT="94475" marB="94475" marR="91400" marL="914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leaf</a:t>
                      </a:r>
                      <a:endParaRPr sz="1400" u="none" cap="none" strike="noStrike"/>
                    </a:p>
                  </a:txBody>
                  <a:tcPr marT="94475" marB="94475" marR="91400" marL="914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Eocene</a:t>
                      </a:r>
                      <a:endParaRPr sz="1400" u="none" cap="none" strike="noStrike"/>
                    </a:p>
                  </a:txBody>
                  <a:tcPr marT="94475" marB="94475" marR="91400" marL="914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USA</a:t>
                      </a:r>
                      <a:endParaRPr sz="1400" u="none" cap="none" strike="noStrike"/>
                    </a:p>
                  </a:txBody>
                  <a:tcPr marT="94475" marB="94475" marR="91400" marL="914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4475" marB="94475" marR="91400" marL="914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Scott Wing</a:t>
                      </a:r>
                      <a:endParaRPr sz="1400" u="none" cap="none" strike="noStrike"/>
                    </a:p>
                  </a:txBody>
                  <a:tcPr marT="94475" marB="94475" marR="91400" marL="91400"/>
                </a:tc>
              </a:tr>
              <a:tr h="393700">
                <a:tc>
                  <a:txBody>
                    <a:bodyPr/>
                    <a:lstStyle/>
                    <a:p>
                      <a:pPr indent="0" lvl="0" marL="0" marR="0" rtl="0" algn="l">
                        <a:lnSpc>
                          <a:spcPct val="100000"/>
                        </a:lnSpc>
                        <a:spcBef>
                          <a:spcPts val="0"/>
                        </a:spcBef>
                        <a:spcAft>
                          <a:spcPts val="0"/>
                        </a:spcAft>
                        <a:buClr>
                          <a:schemeClr val="dk1"/>
                        </a:buClr>
                        <a:buSzPts val="1100"/>
                        <a:buFont typeface="Arial"/>
                        <a:buNone/>
                      </a:pPr>
                      <a:r>
                        <a:rPr i="1" lang="en" sz="1400" u="sng" cap="none" strike="noStrike">
                          <a:solidFill>
                            <a:srgbClr val="0000FF"/>
                          </a:solidFill>
                        </a:rPr>
                        <a:t>Metasequoia occidentalis</a:t>
                      </a:r>
                      <a:endParaRPr i="1" sz="1400" u="none" cap="none" strike="noStrike"/>
                    </a:p>
                  </a:txBody>
                  <a:tcPr marT="94475" marB="94475" marR="91400" marL="914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Conifer</a:t>
                      </a:r>
                      <a:endParaRPr sz="1400" u="none" cap="none" strike="noStrike"/>
                    </a:p>
                  </a:txBody>
                  <a:tcPr marT="94475" marB="94475" marR="91400" marL="914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leaf, cone, pollen</a:t>
                      </a:r>
                      <a:endParaRPr sz="1400" u="none" cap="none" strike="noStrike"/>
                    </a:p>
                  </a:txBody>
                  <a:tcPr marT="94475" marB="94475" marR="91400" marL="914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Cretaceous-Oligocene</a:t>
                      </a:r>
                      <a:endParaRPr sz="1400" u="none" cap="none" strike="noStrike"/>
                    </a:p>
                  </a:txBody>
                  <a:tcPr marT="94475" marB="94475" marR="91400" marL="914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Russia, USA, Canada</a:t>
                      </a:r>
                      <a:endParaRPr sz="1400" u="none" cap="none" strike="noStrike"/>
                    </a:p>
                  </a:txBody>
                  <a:tcPr marT="94475" marB="94475" marR="91400" marL="914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10</a:t>
                      </a:r>
                      <a:endParaRPr sz="1400" u="none" cap="none" strike="noStrike"/>
                    </a:p>
                  </a:txBody>
                  <a:tcPr marT="94475" marB="94475" marR="91400" marL="914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Claire Cleveland</a:t>
                      </a:r>
                      <a:endParaRPr sz="1400" u="none" cap="none" strike="noStrike"/>
                    </a:p>
                  </a:txBody>
                  <a:tcPr marT="94475" marB="94475" marR="91400" marL="91400"/>
                </a:tc>
              </a:tr>
            </a:tbl>
          </a:graphicData>
        </a:graphic>
      </p:graphicFrame>
      <p:pic>
        <p:nvPicPr>
          <p:cNvPr id="95" name="Google Shape;95;p15"/>
          <p:cNvPicPr preferRelativeResize="0"/>
          <p:nvPr/>
        </p:nvPicPr>
        <p:blipFill rotWithShape="1">
          <a:blip r:embed="rId3">
            <a:alphaModFix/>
          </a:blip>
          <a:srcRect b="0" l="0" r="0" t="0"/>
          <a:stretch/>
        </p:blipFill>
        <p:spPr>
          <a:xfrm>
            <a:off x="-5996174" y="5823972"/>
            <a:ext cx="5418419" cy="7687378"/>
          </a:xfrm>
          <a:prstGeom prst="rect">
            <a:avLst/>
          </a:prstGeom>
          <a:noFill/>
          <a:ln>
            <a:noFill/>
          </a:ln>
        </p:spPr>
      </p:pic>
      <p:sp>
        <p:nvSpPr>
          <p:cNvPr id="96" name="Google Shape;96;p15"/>
          <p:cNvSpPr txBox="1"/>
          <p:nvPr/>
        </p:nvSpPr>
        <p:spPr>
          <a:xfrm>
            <a:off x="-5973705" y="5037448"/>
            <a:ext cx="5373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Example of possible selection style: expanding drop down for the higher level things, then text entry where relevant</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837989" y="437293"/>
            <a:ext cx="10512900" cy="273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800"/>
              <a:buFont typeface="Calibri"/>
              <a:buNone/>
            </a:pPr>
            <a:r>
              <a:rPr lang="en"/>
              <a:t>Search page - specimen selected:</a:t>
            </a:r>
            <a:endParaRPr/>
          </a:p>
        </p:txBody>
      </p:sp>
      <p:sp>
        <p:nvSpPr>
          <p:cNvPr id="103" name="Google Shape;103;p16"/>
          <p:cNvSpPr/>
          <p:nvPr/>
        </p:nvSpPr>
        <p:spPr>
          <a:xfrm>
            <a:off x="204299" y="3221185"/>
            <a:ext cx="11603700" cy="9941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4" name="Google Shape;104;p16"/>
          <p:cNvSpPr txBox="1"/>
          <p:nvPr/>
        </p:nvSpPr>
        <p:spPr>
          <a:xfrm>
            <a:off x="204303" y="3221181"/>
            <a:ext cx="11780400" cy="646500"/>
          </a:xfrm>
          <a:prstGeom prst="rect">
            <a:avLst/>
          </a:prstGeom>
          <a:solidFill>
            <a:srgbClr val="E1EFD8"/>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 sz="3600" u="none" cap="none" strike="noStrike">
                <a:solidFill>
                  <a:schemeClr val="dk1"/>
                </a:solidFill>
                <a:latin typeface="Calibri"/>
                <a:ea typeface="Calibri"/>
                <a:cs typeface="Calibri"/>
                <a:sym typeface="Calibri"/>
              </a:rPr>
              <a:t>Explore fossil plants</a:t>
            </a:r>
            <a:endParaRPr b="0" i="0" sz="1400" u="none" cap="none" strike="noStrike">
              <a:solidFill>
                <a:srgbClr val="000000"/>
              </a:solidFill>
              <a:latin typeface="Arial"/>
              <a:ea typeface="Arial"/>
              <a:cs typeface="Arial"/>
              <a:sym typeface="Arial"/>
            </a:endParaRPr>
          </a:p>
        </p:txBody>
      </p:sp>
      <p:cxnSp>
        <p:nvCxnSpPr>
          <p:cNvPr id="105" name="Google Shape;105;p16"/>
          <p:cNvCxnSpPr/>
          <p:nvPr/>
        </p:nvCxnSpPr>
        <p:spPr>
          <a:xfrm>
            <a:off x="4113771" y="3944862"/>
            <a:ext cx="0" cy="7277700"/>
          </a:xfrm>
          <a:prstGeom prst="straightConnector1">
            <a:avLst/>
          </a:prstGeom>
          <a:noFill/>
          <a:ln cap="flat" cmpd="sng" w="9525">
            <a:solidFill>
              <a:schemeClr val="accent1"/>
            </a:solidFill>
            <a:prstDash val="solid"/>
            <a:miter lim="800000"/>
            <a:headEnd len="sm" w="sm" type="none"/>
            <a:tailEnd len="sm" w="sm" type="none"/>
          </a:ln>
        </p:spPr>
      </p:cxnSp>
      <p:sp>
        <p:nvSpPr>
          <p:cNvPr id="106" name="Google Shape;106;p16"/>
          <p:cNvSpPr txBox="1"/>
          <p:nvPr/>
        </p:nvSpPr>
        <p:spPr>
          <a:xfrm>
            <a:off x="204299" y="4042711"/>
            <a:ext cx="3867600" cy="892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 sz="2800" u="none" cap="none" strike="noStrike">
                <a:solidFill>
                  <a:srgbClr val="548135"/>
                </a:solidFill>
                <a:latin typeface="Calibri"/>
                <a:ea typeface="Calibri"/>
                <a:cs typeface="Calibri"/>
                <a:sym typeface="Calibri"/>
              </a:rPr>
              <a:t>Search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Calibri"/>
                <a:ea typeface="Calibri"/>
                <a:cs typeface="Calibri"/>
                <a:sym typeface="Calibri"/>
              </a:rPr>
              <a:t>     </a:t>
            </a:r>
            <a:r>
              <a:rPr b="1" i="0" lang="en" sz="2400" u="none" cap="none" strike="noStrike">
                <a:solidFill>
                  <a:schemeClr val="dk1"/>
                </a:solidFill>
                <a:highlight>
                  <a:srgbClr val="B4A7D6"/>
                </a:highlight>
                <a:latin typeface="Calibri"/>
                <a:ea typeface="Calibri"/>
                <a:cs typeface="Calibri"/>
                <a:sym typeface="Calibri"/>
              </a:rPr>
              <a:t>specimen</a:t>
            </a:r>
            <a:endParaRPr b="0" i="0" sz="1400" u="none" cap="none" strike="noStrike">
              <a:solidFill>
                <a:srgbClr val="000000"/>
              </a:solidFill>
              <a:latin typeface="Arial"/>
              <a:ea typeface="Arial"/>
              <a:cs typeface="Arial"/>
              <a:sym typeface="Arial"/>
            </a:endParaRPr>
          </a:p>
        </p:txBody>
      </p:sp>
      <p:sp>
        <p:nvSpPr>
          <p:cNvPr id="107" name="Google Shape;107;p16"/>
          <p:cNvSpPr txBox="1"/>
          <p:nvPr/>
        </p:nvSpPr>
        <p:spPr>
          <a:xfrm>
            <a:off x="298900" y="5351081"/>
            <a:ext cx="3964500" cy="6249300"/>
          </a:xfrm>
          <a:prstGeom prst="rect">
            <a:avLst/>
          </a:prstGeom>
          <a:noFill/>
          <a:ln>
            <a:noFill/>
          </a:ln>
        </p:spPr>
        <p:txBody>
          <a:bodyPr anchorCtr="0" anchor="t" bIns="45700" lIns="91425" spcFirstLastPara="1" rIns="91425" wrap="square" tIns="45700">
            <a:spAutoFit/>
          </a:bodyPr>
          <a:lstStyle/>
          <a:p>
            <a:pPr indent="-330200" lvl="0" marL="457200" marR="0" rtl="0" algn="l">
              <a:lnSpc>
                <a:spcPct val="1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Search by Taxonomy</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Arial"/>
              <a:buChar char="-"/>
            </a:pPr>
            <a:r>
              <a:rPr lang="en" sz="1600">
                <a:solidFill>
                  <a:schemeClr val="dk1"/>
                </a:solidFill>
              </a:rPr>
              <a:t>Taxa (</a:t>
            </a:r>
            <a:r>
              <a:rPr b="0" i="0" lang="en" sz="1600" u="none" cap="none" strike="noStrike">
                <a:solidFill>
                  <a:schemeClr val="dk1"/>
                </a:solidFill>
                <a:latin typeface="Arial"/>
                <a:ea typeface="Arial"/>
                <a:cs typeface="Arial"/>
                <a:sym typeface="Arial"/>
              </a:rPr>
              <a:t>OTU) name</a:t>
            </a:r>
            <a:endParaRPr sz="1600">
              <a:solidFill>
                <a:schemeClr val="dk1"/>
              </a:solidFill>
            </a:endParaRPr>
          </a:p>
          <a:p>
            <a:pPr indent="-330200" lvl="1" marL="914400" marR="0" rtl="0" algn="l">
              <a:lnSpc>
                <a:spcPct val="100000"/>
              </a:lnSpc>
              <a:spcBef>
                <a:spcPts val="0"/>
              </a:spcBef>
              <a:spcAft>
                <a:spcPts val="0"/>
              </a:spcAft>
              <a:buClr>
                <a:schemeClr val="dk1"/>
              </a:buClr>
              <a:buSzPts val="1600"/>
              <a:buChar char="-"/>
            </a:pPr>
            <a:r>
              <a:rPr lang="en" sz="1600">
                <a:solidFill>
                  <a:schemeClr val="dk1"/>
                </a:solidFill>
              </a:rPr>
              <a:t>Major taxon group</a:t>
            </a:r>
            <a:endParaRPr sz="1600">
              <a:solidFill>
                <a:schemeClr val="dk1"/>
              </a:solidFill>
            </a:endParaRPr>
          </a:p>
          <a:p>
            <a:pPr indent="-330200" lvl="1" marL="914400" marR="0" rtl="0" algn="l">
              <a:lnSpc>
                <a:spcPct val="100000"/>
              </a:lnSpc>
              <a:spcBef>
                <a:spcPts val="0"/>
              </a:spcBef>
              <a:spcAft>
                <a:spcPts val="0"/>
              </a:spcAft>
              <a:buClr>
                <a:schemeClr val="dk1"/>
              </a:buClr>
              <a:buSzPts val="1600"/>
              <a:buChar char="-"/>
            </a:pPr>
            <a:r>
              <a:rPr lang="en" sz="1600">
                <a:solidFill>
                  <a:schemeClr val="dk1"/>
                </a:solidFill>
              </a:rPr>
              <a:t>PBDB parent taxon</a:t>
            </a:r>
            <a:endParaRPr sz="1600">
              <a:solidFill>
                <a:schemeClr val="dk1"/>
              </a:solidFill>
            </a:endParaRPr>
          </a:p>
          <a:p>
            <a:pPr indent="-330200" lvl="1" marL="914400" marR="0" rtl="0" algn="l">
              <a:lnSpc>
                <a:spcPct val="100000"/>
              </a:lnSpc>
              <a:spcBef>
                <a:spcPts val="0"/>
              </a:spcBef>
              <a:spcAft>
                <a:spcPts val="0"/>
              </a:spcAft>
              <a:buClr>
                <a:schemeClr val="dk1"/>
              </a:buClr>
              <a:buSzPts val="1600"/>
              <a:buChar char="-"/>
            </a:pPr>
            <a:r>
              <a:rPr lang="en" sz="1600">
                <a:solidFill>
                  <a:schemeClr val="dk1"/>
                </a:solidFill>
              </a:rPr>
              <a:t>Family</a:t>
            </a:r>
            <a:endParaRPr sz="1600">
              <a:solidFill>
                <a:schemeClr val="dk1"/>
              </a:solidFill>
            </a:endParaRPr>
          </a:p>
          <a:p>
            <a:pPr indent="-330200" lvl="1" marL="914400" marR="0" rtl="0" algn="l">
              <a:lnSpc>
                <a:spcPct val="100000"/>
              </a:lnSpc>
              <a:spcBef>
                <a:spcPts val="0"/>
              </a:spcBef>
              <a:spcAft>
                <a:spcPts val="0"/>
              </a:spcAft>
              <a:buClr>
                <a:schemeClr val="dk1"/>
              </a:buClr>
              <a:buSzPts val="1600"/>
              <a:buChar char="-"/>
            </a:pPr>
            <a:r>
              <a:rPr lang="en" sz="1600">
                <a:solidFill>
                  <a:schemeClr val="dk1"/>
                </a:solidFill>
              </a:rPr>
              <a:t>Genus</a:t>
            </a:r>
            <a:endParaRPr sz="1600">
              <a:solidFill>
                <a:schemeClr val="dk1"/>
              </a:solidFill>
            </a:endParaRPr>
          </a:p>
          <a:p>
            <a:pPr indent="-330200" lvl="0" marL="457200" marR="0" rtl="0" algn="l">
              <a:lnSpc>
                <a:spcPct val="1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Search by Descriptive Data</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Arial"/>
              <a:buChar char="-"/>
            </a:pPr>
            <a:r>
              <a:rPr lang="en" sz="1600">
                <a:solidFill>
                  <a:schemeClr val="dk1"/>
                </a:solidFill>
              </a:rPr>
              <a:t>Parts preserved</a:t>
            </a:r>
            <a:endParaRPr sz="1600">
              <a:solidFill>
                <a:schemeClr val="dk1"/>
              </a:solidFill>
            </a:endParaRPr>
          </a:p>
          <a:p>
            <a:pPr indent="-330200" lvl="1" marL="914400" marR="0" rtl="0" algn="l">
              <a:lnSpc>
                <a:spcPct val="100000"/>
              </a:lnSpc>
              <a:spcBef>
                <a:spcPts val="0"/>
              </a:spcBef>
              <a:spcAft>
                <a:spcPts val="0"/>
              </a:spcAft>
              <a:buClr>
                <a:schemeClr val="dk1"/>
              </a:buClr>
              <a:buSzPts val="1600"/>
              <a:buChar char="-"/>
            </a:pPr>
            <a:r>
              <a:rPr lang="en" sz="1600">
                <a:solidFill>
                  <a:schemeClr val="dk1"/>
                </a:solidFill>
              </a:rPr>
              <a:t>Preservation mode</a:t>
            </a:r>
            <a:endParaRPr sz="1600">
              <a:solidFill>
                <a:schemeClr val="dk1"/>
              </a:solidFill>
            </a:endParaRPr>
          </a:p>
          <a:p>
            <a:pPr indent="-330200" lvl="1" marL="914400" marR="0" rtl="0" algn="l">
              <a:lnSpc>
                <a:spcPct val="100000"/>
              </a:lnSpc>
              <a:spcBef>
                <a:spcPts val="0"/>
              </a:spcBef>
              <a:spcAft>
                <a:spcPts val="0"/>
              </a:spcAft>
              <a:buClr>
                <a:schemeClr val="dk1"/>
              </a:buClr>
              <a:buSzPts val="1600"/>
              <a:buFont typeface="Arial"/>
              <a:buChar char="-"/>
            </a:pPr>
            <a:r>
              <a:rPr lang="en" sz="1600">
                <a:solidFill>
                  <a:schemeClr val="dk1"/>
                </a:solidFill>
              </a:rPr>
              <a:t>Notable f</a:t>
            </a:r>
            <a:r>
              <a:rPr b="0" i="0" lang="en" sz="1600" u="none" cap="none" strike="noStrike">
                <a:solidFill>
                  <a:schemeClr val="dk1"/>
                </a:solidFill>
                <a:latin typeface="Arial"/>
                <a:ea typeface="Arial"/>
                <a:cs typeface="Arial"/>
                <a:sym typeface="Arial"/>
              </a:rPr>
              <a:t>eatures preserved</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Schema Used to Describe</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Character Instances</a:t>
            </a:r>
            <a:endParaRPr b="0" i="0" sz="1600" u="none" cap="none" strike="noStrike">
              <a:solidFill>
                <a:schemeClr val="dk1"/>
              </a:solidFill>
              <a:latin typeface="Arial"/>
              <a:ea typeface="Arial"/>
              <a:cs typeface="Arial"/>
              <a:sym typeface="Arial"/>
            </a:endParaRPr>
          </a:p>
          <a:p>
            <a:pPr indent="-330200" lvl="2" marL="1371600" marR="0" rtl="0" algn="l">
              <a:lnSpc>
                <a:spcPct val="1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Restrict to specimen data?</a:t>
            </a:r>
            <a:endParaRPr b="0" i="0" sz="1600" u="none" cap="none" strike="noStrike">
              <a:solidFill>
                <a:schemeClr val="dk1"/>
              </a:solidFill>
              <a:latin typeface="Arial"/>
              <a:ea typeface="Arial"/>
              <a:cs typeface="Arial"/>
              <a:sym typeface="Arial"/>
            </a:endParaRPr>
          </a:p>
          <a:p>
            <a:pPr indent="-330200" lvl="2" marL="1371600" marR="0" rtl="0" algn="l">
              <a:lnSpc>
                <a:spcPct val="1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Also searches the OTU?</a:t>
            </a: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Search by Time</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Interval or Ma range</a:t>
            </a: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Search by Location</a:t>
            </a:r>
            <a:endParaRPr b="0" i="0" sz="1600" u="none" cap="none" strike="noStrike">
              <a:solidFill>
                <a:schemeClr val="dk1"/>
              </a:solidFill>
              <a:latin typeface="Arial"/>
              <a:ea typeface="Arial"/>
              <a:cs typeface="Arial"/>
              <a:sym typeface="Arial"/>
            </a:endParaRPr>
          </a:p>
          <a:p>
            <a:pPr indent="-330200" lvl="1" marL="914400" rtl="0" algn="l">
              <a:spcBef>
                <a:spcPts val="0"/>
              </a:spcBef>
              <a:spcAft>
                <a:spcPts val="0"/>
              </a:spcAft>
              <a:buClr>
                <a:schemeClr val="dk1"/>
              </a:buClr>
              <a:buSzPts val="1600"/>
              <a:buChar char="-"/>
            </a:pPr>
            <a:r>
              <a:rPr lang="en" sz="1600">
                <a:solidFill>
                  <a:schemeClr val="dk1"/>
                </a:solidFill>
              </a:rPr>
              <a:t>Lat / Long fuzzy search</a:t>
            </a: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Search by Geologic Context</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Name(s) of Geologic Strata</a:t>
            </a: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Search by Metadata</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Collection name</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Person</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Reference</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Group</a:t>
            </a:r>
            <a:endParaRPr b="0" i="0" sz="1800" u="none" cap="none" strike="noStrike">
              <a:solidFill>
                <a:schemeClr val="dk1"/>
              </a:solidFill>
              <a:latin typeface="Calibri"/>
              <a:ea typeface="Calibri"/>
              <a:cs typeface="Calibri"/>
              <a:sym typeface="Calibri"/>
            </a:endParaRPr>
          </a:p>
        </p:txBody>
      </p:sp>
      <p:sp>
        <p:nvSpPr>
          <p:cNvPr id="108" name="Google Shape;108;p16"/>
          <p:cNvSpPr txBox="1"/>
          <p:nvPr/>
        </p:nvSpPr>
        <p:spPr>
          <a:xfrm>
            <a:off x="837989" y="11714758"/>
            <a:ext cx="1013700" cy="435900"/>
          </a:xfrm>
          <a:prstGeom prst="rect">
            <a:avLst/>
          </a:prstGeom>
          <a:solidFill>
            <a:srgbClr val="B6D7A8"/>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867"/>
              <a:buFont typeface="Arial"/>
              <a:buNone/>
            </a:pPr>
            <a:r>
              <a:rPr b="0" i="0" lang="en" sz="1867" u="none" cap="none" strike="noStrike">
                <a:solidFill>
                  <a:srgbClr val="000000"/>
                </a:solidFill>
                <a:latin typeface="Arial"/>
                <a:ea typeface="Arial"/>
                <a:cs typeface="Arial"/>
                <a:sym typeface="Arial"/>
              </a:rPr>
              <a:t>About</a:t>
            </a:r>
            <a:endParaRPr b="0" i="0" sz="1867" u="none" cap="none" strike="noStrike">
              <a:solidFill>
                <a:srgbClr val="000000"/>
              </a:solidFill>
              <a:latin typeface="Arial"/>
              <a:ea typeface="Arial"/>
              <a:cs typeface="Arial"/>
              <a:sym typeface="Arial"/>
            </a:endParaRPr>
          </a:p>
        </p:txBody>
      </p:sp>
      <p:sp>
        <p:nvSpPr>
          <p:cNvPr id="109" name="Google Shape;109;p16"/>
          <p:cNvSpPr txBox="1"/>
          <p:nvPr/>
        </p:nvSpPr>
        <p:spPr>
          <a:xfrm>
            <a:off x="1980103" y="11710196"/>
            <a:ext cx="2847900" cy="440400"/>
          </a:xfrm>
          <a:prstGeom prst="rect">
            <a:avLst/>
          </a:prstGeom>
          <a:solidFill>
            <a:srgbClr val="B6D7A8"/>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867"/>
              <a:buFont typeface="Arial"/>
              <a:buNone/>
            </a:pPr>
            <a:r>
              <a:rPr b="0" i="0" lang="en" sz="1867" u="none" cap="none" strike="noStrike">
                <a:solidFill>
                  <a:srgbClr val="000000"/>
                </a:solidFill>
                <a:latin typeface="Arial"/>
                <a:ea typeface="Arial"/>
                <a:cs typeface="Arial"/>
                <a:sym typeface="Arial"/>
              </a:rPr>
              <a:t>How to use PBot</a:t>
            </a:r>
            <a:endParaRPr b="0" i="0" sz="1867" u="none" cap="none" strike="noStrike">
              <a:solidFill>
                <a:srgbClr val="000000"/>
              </a:solidFill>
              <a:latin typeface="Arial"/>
              <a:ea typeface="Arial"/>
              <a:cs typeface="Arial"/>
              <a:sym typeface="Arial"/>
            </a:endParaRPr>
          </a:p>
        </p:txBody>
      </p:sp>
      <p:sp>
        <p:nvSpPr>
          <p:cNvPr id="110" name="Google Shape;110;p16"/>
          <p:cNvSpPr txBox="1"/>
          <p:nvPr/>
        </p:nvSpPr>
        <p:spPr>
          <a:xfrm>
            <a:off x="7849898" y="11732201"/>
            <a:ext cx="3810000" cy="438000"/>
          </a:xfrm>
          <a:prstGeom prst="rect">
            <a:avLst/>
          </a:prstGeom>
          <a:solidFill>
            <a:srgbClr val="B6D7A8"/>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867"/>
              <a:buFont typeface="Arial"/>
              <a:buNone/>
            </a:pPr>
            <a:r>
              <a:rPr b="0" i="0" lang="en" sz="1867" u="none" cap="none" strike="noStrike">
                <a:solidFill>
                  <a:srgbClr val="000000"/>
                </a:solidFill>
                <a:latin typeface="Arial"/>
                <a:ea typeface="Arial"/>
                <a:cs typeface="Arial"/>
                <a:sym typeface="Arial"/>
              </a:rPr>
              <a:t>Go back to PBot Home Page</a:t>
            </a:r>
            <a:endParaRPr b="0" i="0" sz="1867" u="none" cap="none" strike="noStrike">
              <a:solidFill>
                <a:srgbClr val="000000"/>
              </a:solidFill>
              <a:latin typeface="Arial"/>
              <a:ea typeface="Arial"/>
              <a:cs typeface="Arial"/>
              <a:sym typeface="Arial"/>
            </a:endParaRPr>
          </a:p>
        </p:txBody>
      </p:sp>
      <p:sp>
        <p:nvSpPr>
          <p:cNvPr id="111" name="Google Shape;111;p16"/>
          <p:cNvSpPr txBox="1"/>
          <p:nvPr/>
        </p:nvSpPr>
        <p:spPr>
          <a:xfrm>
            <a:off x="4956273" y="11710196"/>
            <a:ext cx="2787300" cy="440400"/>
          </a:xfrm>
          <a:prstGeom prst="rect">
            <a:avLst/>
          </a:prstGeom>
          <a:solidFill>
            <a:srgbClr val="B6D7A8"/>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867"/>
              <a:buFont typeface="Arial"/>
              <a:buNone/>
            </a:pPr>
            <a:r>
              <a:rPr b="0" i="0" lang="en" sz="1867" u="none" cap="none" strike="noStrike">
                <a:solidFill>
                  <a:srgbClr val="000000"/>
                </a:solidFill>
                <a:latin typeface="Arial"/>
                <a:ea typeface="Arial"/>
                <a:cs typeface="Arial"/>
                <a:sym typeface="Arial"/>
              </a:rPr>
              <a:t>Resources</a:t>
            </a:r>
            <a:endParaRPr b="0" i="0" sz="1867" u="none" cap="none" strike="noStrike">
              <a:solidFill>
                <a:srgbClr val="000000"/>
              </a:solidFill>
              <a:latin typeface="Arial"/>
              <a:ea typeface="Arial"/>
              <a:cs typeface="Arial"/>
              <a:sym typeface="Arial"/>
            </a:endParaRPr>
          </a:p>
        </p:txBody>
      </p:sp>
      <p:sp>
        <p:nvSpPr>
          <p:cNvPr id="112" name="Google Shape;112;p16"/>
          <p:cNvSpPr txBox="1"/>
          <p:nvPr/>
        </p:nvSpPr>
        <p:spPr>
          <a:xfrm>
            <a:off x="204299" y="4965880"/>
            <a:ext cx="3867600" cy="461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alibri"/>
                <a:ea typeface="Calibri"/>
                <a:cs typeface="Calibri"/>
                <a:sym typeface="Calibri"/>
              </a:rPr>
              <a:t>Search </a:t>
            </a:r>
            <a:r>
              <a:rPr b="1" lang="en" sz="1800">
                <a:latin typeface="Calibri"/>
                <a:ea typeface="Calibri"/>
                <a:cs typeface="Calibri"/>
                <a:sym typeface="Calibri"/>
              </a:rPr>
              <a:t>S</a:t>
            </a:r>
            <a:r>
              <a:rPr b="1" i="0" lang="en" sz="1800" u="none" cap="none" strike="noStrike">
                <a:solidFill>
                  <a:srgbClr val="000000"/>
                </a:solidFill>
                <a:latin typeface="Calibri"/>
                <a:ea typeface="Calibri"/>
                <a:cs typeface="Calibri"/>
                <a:sym typeface="Calibri"/>
              </a:rPr>
              <a:t>pecimen </a:t>
            </a:r>
            <a:r>
              <a:rPr b="1" lang="en" sz="1800">
                <a:latin typeface="Calibri"/>
                <a:ea typeface="Calibri"/>
                <a:cs typeface="Calibri"/>
                <a:sym typeface="Calibri"/>
              </a:rPr>
              <a:t>ID</a:t>
            </a:r>
            <a:r>
              <a:rPr b="1" i="0" lang="en" sz="1800" u="none" cap="none" strike="noStrike">
                <a:solidFill>
                  <a:srgbClr val="000000"/>
                </a:solidFill>
                <a:latin typeface="Calibri"/>
                <a:ea typeface="Calibri"/>
                <a:cs typeface="Calibri"/>
                <a:sym typeface="Calibri"/>
              </a:rPr>
              <a:t>:</a:t>
            </a:r>
            <a:endParaRPr b="1" i="0" sz="1800" u="none" cap="none" strike="noStrike">
              <a:solidFill>
                <a:srgbClr val="000000"/>
              </a:solidFill>
              <a:latin typeface="Calibri"/>
              <a:ea typeface="Calibri"/>
              <a:cs typeface="Calibri"/>
              <a:sym typeface="Calibri"/>
            </a:endParaRPr>
          </a:p>
        </p:txBody>
      </p:sp>
      <p:graphicFrame>
        <p:nvGraphicFramePr>
          <p:cNvPr id="113" name="Google Shape;113;p16"/>
          <p:cNvGraphicFramePr/>
          <p:nvPr/>
        </p:nvGraphicFramePr>
        <p:xfrm>
          <a:off x="4336415" y="5037448"/>
          <a:ext cx="3000000" cy="3000000"/>
        </p:xfrm>
        <a:graphic>
          <a:graphicData uri="http://schemas.openxmlformats.org/drawingml/2006/table">
            <a:tbl>
              <a:tblPr>
                <a:noFill/>
                <a:tableStyleId>{679D0518-4637-4AA0-9CD4-481A69C139FC}</a:tableStyleId>
              </a:tblPr>
              <a:tblGrid>
                <a:gridCol w="1436375"/>
                <a:gridCol w="884250"/>
                <a:gridCol w="799825"/>
                <a:gridCol w="799825"/>
                <a:gridCol w="1004575"/>
                <a:gridCol w="949200"/>
                <a:gridCol w="1275925"/>
              </a:tblGrid>
              <a:tr h="3937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Specimen Name (clickable link to bring up page in new tab/window)</a:t>
                      </a:r>
                      <a:endParaRPr sz="1400" u="none" cap="none" strike="noStrike"/>
                    </a:p>
                  </a:txBody>
                  <a:tcPr marT="94475" marB="94475" marR="91400" marL="914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OTU name</a:t>
                      </a:r>
                      <a:endParaRPr sz="1400" u="none" cap="none" strike="noStrike"/>
                    </a:p>
                  </a:txBody>
                  <a:tcPr marT="94475" marB="94475" marR="91400" marL="914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Major Clade</a:t>
                      </a:r>
                      <a:endParaRPr sz="1400" u="none" cap="none" strike="noStrike"/>
                    </a:p>
                  </a:txBody>
                  <a:tcPr marT="94475" marB="94475" marR="91400" marL="91400">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Plant part</a:t>
                      </a:r>
                      <a:endParaRPr sz="1400" u="none" cap="none" strike="noStrike"/>
                    </a:p>
                  </a:txBody>
                  <a:tcPr marT="94475" marB="94475" marR="91400" marL="91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Age (one key field)</a:t>
                      </a:r>
                      <a:endParaRPr sz="1400" u="none" cap="none" strike="noStrike"/>
                    </a:p>
                  </a:txBody>
                  <a:tcPr marT="94475" marB="94475" marR="91400" marL="91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Location (one key field)</a:t>
                      </a:r>
                      <a:endParaRPr sz="1400" u="none" cap="none" strike="noStrike"/>
                    </a:p>
                  </a:txBody>
                  <a:tcPr marT="94475" marB="94475" marR="91400" marL="91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Entered by</a:t>
                      </a:r>
                      <a:endParaRPr sz="1400" u="none" cap="none" strike="noStrike"/>
                    </a:p>
                  </a:txBody>
                  <a:tcPr marT="94475" marB="94475" marR="91400" marL="91400">
                    <a:lnL cap="flat" cmpd="sng" w="9525">
                      <a:solidFill>
                        <a:srgbClr val="9E9E9E"/>
                      </a:solidFill>
                      <a:prstDash val="solid"/>
                      <a:round/>
                      <a:headEnd len="sm" w="sm" type="none"/>
                      <a:tailEnd len="sm" w="sm" type="none"/>
                    </a:lnL>
                  </a:tcPr>
                </a:tc>
              </a:tr>
              <a:tr h="393700">
                <a:tc>
                  <a:txBody>
                    <a:bodyPr/>
                    <a:lstStyle/>
                    <a:p>
                      <a:pPr indent="0" lvl="0" marL="0" marR="0" rtl="0" algn="l">
                        <a:lnSpc>
                          <a:spcPct val="100000"/>
                        </a:lnSpc>
                        <a:spcBef>
                          <a:spcPts val="0"/>
                        </a:spcBef>
                        <a:spcAft>
                          <a:spcPts val="0"/>
                        </a:spcAft>
                        <a:buClr>
                          <a:srgbClr val="000000"/>
                        </a:buClr>
                        <a:buSzPts val="1400"/>
                        <a:buFont typeface="Arial"/>
                        <a:buNone/>
                      </a:pPr>
                      <a:r>
                        <a:rPr lang="en" sz="1400" u="sng" cap="none" strike="noStrike">
                          <a:solidFill>
                            <a:srgbClr val="0000FF"/>
                          </a:solidFill>
                        </a:rPr>
                        <a:t>MU7-45</a:t>
                      </a:r>
                      <a:endParaRPr sz="1400" u="sng" cap="none" strike="noStrike">
                        <a:solidFill>
                          <a:srgbClr val="0000FF"/>
                        </a:solidFill>
                      </a:endParaRPr>
                    </a:p>
                  </a:txBody>
                  <a:tcPr marT="94475" marB="94475" marR="91400" marL="914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Ellen’s Head</a:t>
                      </a:r>
                      <a:endParaRPr sz="1400" u="none" cap="none" strike="noStrike"/>
                    </a:p>
                  </a:txBody>
                  <a:tcPr marT="94475" marB="94475" marR="91400" marL="914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Dicot</a:t>
                      </a:r>
                      <a:endParaRPr sz="1400" u="none" cap="none" strike="noStrike"/>
                    </a:p>
                  </a:txBody>
                  <a:tcPr marT="94475" marB="94475" marR="91400" marL="91400">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4475" marB="94475" marR="91400" marL="91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Miocene</a:t>
                      </a:r>
                      <a:endParaRPr sz="1400" u="none" cap="none" strike="noStrike"/>
                    </a:p>
                  </a:txBody>
                  <a:tcPr marT="94475" marB="94475" marR="91400" marL="91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Ethiopia</a:t>
                      </a:r>
                      <a:endParaRPr sz="1400" u="none" cap="none" strike="noStrike"/>
                    </a:p>
                  </a:txBody>
                  <a:tcPr marT="94475" marB="94475" marR="91400" marL="91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Ellen Currano</a:t>
                      </a:r>
                      <a:endParaRPr sz="1400" u="none" cap="none" strike="noStrike"/>
                    </a:p>
                  </a:txBody>
                  <a:tcPr marT="94475" marB="94475" marR="91400" marL="91400">
                    <a:lnL cap="flat" cmpd="sng" w="9525">
                      <a:solidFill>
                        <a:srgbClr val="9E9E9E"/>
                      </a:solidFill>
                      <a:prstDash val="solid"/>
                      <a:round/>
                      <a:headEnd len="sm" w="sm" type="none"/>
                      <a:tailEnd len="sm" w="sm" type="none"/>
                    </a:lnL>
                  </a:tcPr>
                </a:tc>
              </a:tr>
              <a:tr h="393700">
                <a:tc>
                  <a:txBody>
                    <a:bodyPr/>
                    <a:lstStyle/>
                    <a:p>
                      <a:pPr indent="0" lvl="0" marL="0" marR="0" rtl="0" algn="l">
                        <a:lnSpc>
                          <a:spcPct val="100000"/>
                        </a:lnSpc>
                        <a:spcBef>
                          <a:spcPts val="0"/>
                        </a:spcBef>
                        <a:spcAft>
                          <a:spcPts val="0"/>
                        </a:spcAft>
                        <a:buClr>
                          <a:srgbClr val="000000"/>
                        </a:buClr>
                        <a:buSzPts val="1400"/>
                        <a:buFont typeface="Arial"/>
                        <a:buNone/>
                      </a:pPr>
                      <a:r>
                        <a:rPr lang="en" sz="1400" u="sng" cap="none" strike="noStrike">
                          <a:solidFill>
                            <a:srgbClr val="0000FF"/>
                          </a:solidFill>
                        </a:rPr>
                        <a:t>NMNH 47589</a:t>
                      </a:r>
                      <a:endParaRPr sz="1400" u="none" cap="none" strike="noStrike"/>
                    </a:p>
                  </a:txBody>
                  <a:tcPr marT="94475" marB="94475" marR="91400" marL="914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Dicot XXV</a:t>
                      </a:r>
                      <a:endParaRPr sz="1400" u="none" cap="none" strike="noStrike"/>
                    </a:p>
                  </a:txBody>
                  <a:tcPr marT="94475" marB="94475" marR="91400" marL="914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Dicot</a:t>
                      </a:r>
                      <a:endParaRPr sz="1400" u="none" cap="none" strike="noStrike"/>
                    </a:p>
                  </a:txBody>
                  <a:tcPr marT="94475" marB="94475" marR="91400" marL="91400">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4475" marB="94475" marR="91400" marL="91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Eocene</a:t>
                      </a:r>
                      <a:endParaRPr sz="1400" u="none" cap="none" strike="noStrike"/>
                    </a:p>
                  </a:txBody>
                  <a:tcPr marT="94475" marB="94475" marR="91400" marL="91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USA</a:t>
                      </a:r>
                      <a:endParaRPr sz="1400" u="none" cap="none" strike="noStrike"/>
                    </a:p>
                  </a:txBody>
                  <a:tcPr marT="94475" marB="94475" marR="91400" marL="91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Scott Wing</a:t>
                      </a:r>
                      <a:endParaRPr sz="1400" u="none" cap="none" strike="noStrike"/>
                    </a:p>
                  </a:txBody>
                  <a:tcPr marT="94475" marB="94475" marR="91400" marL="91400">
                    <a:lnL cap="flat" cmpd="sng" w="9525">
                      <a:solidFill>
                        <a:srgbClr val="9E9E9E"/>
                      </a:solidFill>
                      <a:prstDash val="solid"/>
                      <a:round/>
                      <a:headEnd len="sm" w="sm" type="none"/>
                      <a:tailEnd len="sm" w="sm" type="none"/>
                    </a:lnL>
                  </a:tcPr>
                </a:tc>
              </a:tr>
              <a:tr h="393700">
                <a:tc>
                  <a:txBody>
                    <a:bodyPr/>
                    <a:lstStyle/>
                    <a:p>
                      <a:pPr indent="0" lvl="0" marL="0" marR="0" rtl="0" algn="l">
                        <a:lnSpc>
                          <a:spcPct val="100000"/>
                        </a:lnSpc>
                        <a:spcBef>
                          <a:spcPts val="0"/>
                        </a:spcBef>
                        <a:spcAft>
                          <a:spcPts val="0"/>
                        </a:spcAft>
                        <a:buClr>
                          <a:srgbClr val="000000"/>
                        </a:buClr>
                        <a:buSzPts val="1400"/>
                        <a:buFont typeface="Arial"/>
                        <a:buNone/>
                      </a:pPr>
                      <a:r>
                        <a:rPr lang="en" sz="1400" u="sng" cap="none" strike="noStrike">
                          <a:solidFill>
                            <a:srgbClr val="0000FF"/>
                          </a:solidFill>
                        </a:rPr>
                        <a:t>EPI.7482648</a:t>
                      </a:r>
                      <a:endParaRPr sz="1400" u="none" cap="none" strike="noStrike"/>
                    </a:p>
                  </a:txBody>
                  <a:tcPr marT="94475" marB="94475" marR="91400" marL="91400"/>
                </a:tc>
                <a:tc>
                  <a:txBody>
                    <a:bodyPr/>
                    <a:lstStyle/>
                    <a:p>
                      <a:pPr indent="0" lvl="0" marL="0" marR="0" rtl="0" algn="l">
                        <a:lnSpc>
                          <a:spcPct val="100000"/>
                        </a:lnSpc>
                        <a:spcBef>
                          <a:spcPts val="0"/>
                        </a:spcBef>
                        <a:spcAft>
                          <a:spcPts val="0"/>
                        </a:spcAft>
                        <a:buClr>
                          <a:srgbClr val="000000"/>
                        </a:buClr>
                        <a:buSzPts val="1400"/>
                        <a:buFont typeface="Arial"/>
                        <a:buNone/>
                      </a:pPr>
                      <a:r>
                        <a:rPr i="1" lang="en" sz="1400" u="none" cap="none" strike="noStrike"/>
                        <a:t>Metasequoia occidentalis</a:t>
                      </a:r>
                      <a:endParaRPr i="1" sz="1400" u="none" cap="none" strike="noStrike"/>
                    </a:p>
                  </a:txBody>
                  <a:tcPr marT="94475" marB="94475" marR="91400" marL="914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Conifer</a:t>
                      </a:r>
                      <a:endParaRPr sz="1400" u="none" cap="none" strike="noStrike"/>
                    </a:p>
                  </a:txBody>
                  <a:tcPr marT="94475" marB="94475" marR="91400" marL="91400">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4475" marB="94475" marR="91400" marL="91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Cretaceous</a:t>
                      </a:r>
                      <a:endParaRPr sz="1400" u="none" cap="none" strike="noStrike"/>
                    </a:p>
                  </a:txBody>
                  <a:tcPr marT="94475" marB="94475" marR="91400" marL="91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Russia</a:t>
                      </a:r>
                      <a:endParaRPr sz="1400" u="none" cap="none" strike="noStrike"/>
                    </a:p>
                  </a:txBody>
                  <a:tcPr marT="94475" marB="94475" marR="91400" marL="91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Claire Cleveland</a:t>
                      </a:r>
                      <a:endParaRPr sz="1400" u="none" cap="none" strike="noStrike"/>
                    </a:p>
                  </a:txBody>
                  <a:tcPr marT="94475" marB="94475" marR="91400" marL="91400">
                    <a:lnL cap="flat" cmpd="sng" w="9525">
                      <a:solidFill>
                        <a:srgbClr val="9E9E9E"/>
                      </a:solidFill>
                      <a:prstDash val="solid"/>
                      <a:round/>
                      <a:headEnd len="sm" w="sm" type="none"/>
                      <a:tailEnd len="sm" w="sm" type="none"/>
                    </a:lnL>
                  </a:tcPr>
                </a:tc>
              </a:tr>
            </a:tbl>
          </a:graphicData>
        </a:graphic>
      </p:graphicFrame>
      <p:sp>
        <p:nvSpPr>
          <p:cNvPr id="114" name="Google Shape;114;p16"/>
          <p:cNvSpPr txBox="1"/>
          <p:nvPr/>
        </p:nvSpPr>
        <p:spPr>
          <a:xfrm>
            <a:off x="8194100" y="10647183"/>
            <a:ext cx="3614100" cy="400200"/>
          </a:xfrm>
          <a:prstGeom prst="rect">
            <a:avLst/>
          </a:prstGeom>
          <a:solidFill>
            <a:srgbClr val="FBFED9"/>
          </a:solid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Show me more data! / Let me download data!</a:t>
            </a:r>
            <a:endParaRPr b="0" i="0" sz="1400" u="none" cap="none" strike="noStrike">
              <a:solidFill>
                <a:srgbClr val="000000"/>
              </a:solidFill>
              <a:latin typeface="Calibri"/>
              <a:ea typeface="Calibri"/>
              <a:cs typeface="Calibri"/>
              <a:sym typeface="Calibri"/>
            </a:endParaRPr>
          </a:p>
        </p:txBody>
      </p:sp>
      <p:sp>
        <p:nvSpPr>
          <p:cNvPr id="115" name="Google Shape;115;p16"/>
          <p:cNvSpPr txBox="1"/>
          <p:nvPr/>
        </p:nvSpPr>
        <p:spPr>
          <a:xfrm>
            <a:off x="4436773" y="4242982"/>
            <a:ext cx="71499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chemeClr val="accent1"/>
                </a:solidFill>
                <a:latin typeface="Calibri"/>
                <a:ea typeface="Calibri"/>
                <a:cs typeface="Calibri"/>
                <a:sym typeface="Calibri"/>
              </a:rPr>
              <a:t>Quick</a:t>
            </a:r>
            <a:r>
              <a:rPr b="1" i="0" lang="en" sz="2800" u="none" cap="none" strike="noStrike">
                <a:solidFill>
                  <a:schemeClr val="accent1"/>
                </a:solidFill>
                <a:latin typeface="Calibri"/>
                <a:ea typeface="Calibri"/>
                <a:cs typeface="Calibri"/>
                <a:sym typeface="Calibri"/>
              </a:rPr>
              <a:t> Results</a:t>
            </a:r>
            <a:endParaRPr b="1" i="0" sz="2400" u="none" cap="none" strike="noStrike">
              <a:solidFill>
                <a:schemeClr val="accen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837989" y="437293"/>
            <a:ext cx="10512900" cy="273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800"/>
              <a:buFont typeface="Calibri"/>
              <a:buNone/>
            </a:pPr>
            <a:r>
              <a:rPr lang="en"/>
              <a:t>Search page - collection selected:</a:t>
            </a:r>
            <a:endParaRPr/>
          </a:p>
        </p:txBody>
      </p:sp>
      <p:sp>
        <p:nvSpPr>
          <p:cNvPr id="122" name="Google Shape;122;p17"/>
          <p:cNvSpPr/>
          <p:nvPr/>
        </p:nvSpPr>
        <p:spPr>
          <a:xfrm>
            <a:off x="204303" y="3221181"/>
            <a:ext cx="11780400" cy="79455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3" name="Google Shape;123;p17"/>
          <p:cNvSpPr txBox="1"/>
          <p:nvPr/>
        </p:nvSpPr>
        <p:spPr>
          <a:xfrm>
            <a:off x="204303" y="3221181"/>
            <a:ext cx="11780400" cy="646500"/>
          </a:xfrm>
          <a:prstGeom prst="rect">
            <a:avLst/>
          </a:prstGeom>
          <a:solidFill>
            <a:srgbClr val="E1EFD8"/>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 sz="3600" u="none" cap="none" strike="noStrike">
                <a:solidFill>
                  <a:schemeClr val="dk1"/>
                </a:solidFill>
                <a:latin typeface="Calibri"/>
                <a:ea typeface="Calibri"/>
                <a:cs typeface="Calibri"/>
                <a:sym typeface="Calibri"/>
              </a:rPr>
              <a:t>Explore fossil plants</a:t>
            </a:r>
            <a:endParaRPr b="0" i="0" sz="1400" u="none" cap="none" strike="noStrike">
              <a:solidFill>
                <a:srgbClr val="000000"/>
              </a:solidFill>
              <a:latin typeface="Arial"/>
              <a:ea typeface="Arial"/>
              <a:cs typeface="Arial"/>
              <a:sym typeface="Arial"/>
            </a:endParaRPr>
          </a:p>
        </p:txBody>
      </p:sp>
      <p:cxnSp>
        <p:nvCxnSpPr>
          <p:cNvPr id="124" name="Google Shape;124;p17"/>
          <p:cNvCxnSpPr/>
          <p:nvPr/>
        </p:nvCxnSpPr>
        <p:spPr>
          <a:xfrm>
            <a:off x="4113771" y="3944862"/>
            <a:ext cx="0" cy="7277700"/>
          </a:xfrm>
          <a:prstGeom prst="straightConnector1">
            <a:avLst/>
          </a:prstGeom>
          <a:noFill/>
          <a:ln cap="flat" cmpd="sng" w="9525">
            <a:solidFill>
              <a:schemeClr val="accent1"/>
            </a:solidFill>
            <a:prstDash val="solid"/>
            <a:miter lim="800000"/>
            <a:headEnd len="sm" w="sm" type="none"/>
            <a:tailEnd len="sm" w="sm" type="none"/>
          </a:ln>
        </p:spPr>
      </p:cxnSp>
      <p:sp>
        <p:nvSpPr>
          <p:cNvPr id="125" name="Google Shape;125;p17"/>
          <p:cNvSpPr txBox="1"/>
          <p:nvPr/>
        </p:nvSpPr>
        <p:spPr>
          <a:xfrm>
            <a:off x="204299" y="4042711"/>
            <a:ext cx="3867600" cy="892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 sz="2800" u="none" cap="none" strike="noStrike">
                <a:solidFill>
                  <a:srgbClr val="548135"/>
                </a:solidFill>
                <a:latin typeface="Calibri"/>
                <a:ea typeface="Calibri"/>
                <a:cs typeface="Calibri"/>
                <a:sym typeface="Calibri"/>
              </a:rPr>
              <a:t>Search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dk1"/>
                </a:solidFill>
                <a:highlight>
                  <a:srgbClr val="B4A7D6"/>
                </a:highlight>
                <a:latin typeface="Calibri"/>
                <a:ea typeface="Calibri"/>
                <a:cs typeface="Calibri"/>
                <a:sym typeface="Calibri"/>
              </a:rPr>
              <a:t>collection</a:t>
            </a:r>
            <a:endParaRPr b="0" i="0" sz="1400" u="none" cap="none" strike="noStrike">
              <a:solidFill>
                <a:srgbClr val="000000"/>
              </a:solidFill>
              <a:highlight>
                <a:srgbClr val="B4A7D6"/>
              </a:highlight>
              <a:latin typeface="Arial"/>
              <a:ea typeface="Arial"/>
              <a:cs typeface="Arial"/>
              <a:sym typeface="Arial"/>
            </a:endParaRPr>
          </a:p>
        </p:txBody>
      </p:sp>
      <p:sp>
        <p:nvSpPr>
          <p:cNvPr id="126" name="Google Shape;126;p17"/>
          <p:cNvSpPr txBox="1"/>
          <p:nvPr/>
        </p:nvSpPr>
        <p:spPr>
          <a:xfrm>
            <a:off x="280775" y="5532367"/>
            <a:ext cx="3714600" cy="5017800"/>
          </a:xfrm>
          <a:prstGeom prst="rect">
            <a:avLst/>
          </a:prstGeom>
          <a:noFill/>
          <a:ln>
            <a:noFill/>
          </a:ln>
        </p:spPr>
        <p:txBody>
          <a:bodyPr anchorCtr="0" anchor="t" bIns="45700" lIns="91425" spcFirstLastPara="1" rIns="91425" wrap="square" tIns="45700">
            <a:spAutoFit/>
          </a:bodyPr>
          <a:lstStyle/>
          <a:p>
            <a:pPr indent="-330200" lvl="0" marL="457200" marR="0" rtl="0" algn="l">
              <a:lnSpc>
                <a:spcPct val="1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Search by Taxonomy</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Arial"/>
              <a:buChar char="-"/>
            </a:pPr>
            <a:r>
              <a:rPr lang="en" sz="1600">
                <a:solidFill>
                  <a:schemeClr val="dk1"/>
                </a:solidFill>
              </a:rPr>
              <a:t>Taxa (</a:t>
            </a:r>
            <a:r>
              <a:rPr b="0" i="0" lang="en" sz="1600" u="none" cap="none" strike="noStrike">
                <a:solidFill>
                  <a:schemeClr val="dk1"/>
                </a:solidFill>
                <a:latin typeface="Arial"/>
                <a:ea typeface="Arial"/>
                <a:cs typeface="Arial"/>
                <a:sym typeface="Arial"/>
              </a:rPr>
              <a:t>OTU) Name</a:t>
            </a:r>
            <a:endParaRPr b="0" i="0" sz="1600" u="none" cap="none" strike="noStrike">
              <a:solidFill>
                <a:schemeClr val="dk1"/>
              </a:solidFill>
              <a:latin typeface="Arial"/>
              <a:ea typeface="Arial"/>
              <a:cs typeface="Arial"/>
              <a:sym typeface="Arial"/>
            </a:endParaRPr>
          </a:p>
          <a:p>
            <a:pPr indent="-330200" lvl="1" marL="914400" rtl="0" algn="l">
              <a:spcBef>
                <a:spcPts val="0"/>
              </a:spcBef>
              <a:spcAft>
                <a:spcPts val="0"/>
              </a:spcAft>
              <a:buClr>
                <a:schemeClr val="dk1"/>
              </a:buClr>
              <a:buSzPts val="1600"/>
              <a:buChar char="-"/>
            </a:pPr>
            <a:r>
              <a:rPr lang="en" sz="1600">
                <a:solidFill>
                  <a:schemeClr val="dk1"/>
                </a:solidFill>
              </a:rPr>
              <a:t>Major taxon group</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PBDB parent taxon</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Family</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Genus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Search by Types of Plant Fossils</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Parts preserved</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Preservation mode</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Notable features preserved</a:t>
            </a: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Search by Time</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Interval or Ma range</a:t>
            </a: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Search by Location</a:t>
            </a:r>
            <a:endParaRPr b="0" i="0" sz="1600" u="none" cap="none" strike="noStrike">
              <a:solidFill>
                <a:schemeClr val="dk1"/>
              </a:solidFill>
              <a:latin typeface="Arial"/>
              <a:ea typeface="Arial"/>
              <a:cs typeface="Arial"/>
              <a:sym typeface="Arial"/>
            </a:endParaRPr>
          </a:p>
          <a:p>
            <a:pPr indent="-330200" lvl="1" marL="914400" rtl="0" algn="l">
              <a:spcBef>
                <a:spcPts val="0"/>
              </a:spcBef>
              <a:spcAft>
                <a:spcPts val="0"/>
              </a:spcAft>
              <a:buClr>
                <a:schemeClr val="dk1"/>
              </a:buClr>
              <a:buSzPts val="1600"/>
              <a:buChar char="-"/>
            </a:pPr>
            <a:r>
              <a:rPr lang="en" sz="1600">
                <a:solidFill>
                  <a:schemeClr val="dk1"/>
                </a:solidFill>
              </a:rPr>
              <a:t>Lat / Long fuzzy search</a:t>
            </a: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Search by Geologic Context</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Name(s) of Geologic Strata</a:t>
            </a: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Search by Metadata</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Person</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Reference</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Group</a:t>
            </a:r>
            <a:endParaRPr b="0" i="0" sz="1800" u="none" cap="none" strike="noStrike">
              <a:solidFill>
                <a:schemeClr val="dk1"/>
              </a:solidFill>
              <a:latin typeface="Calibri"/>
              <a:ea typeface="Calibri"/>
              <a:cs typeface="Calibri"/>
              <a:sym typeface="Calibri"/>
            </a:endParaRPr>
          </a:p>
        </p:txBody>
      </p:sp>
      <p:sp>
        <p:nvSpPr>
          <p:cNvPr id="127" name="Google Shape;127;p17"/>
          <p:cNvSpPr txBox="1"/>
          <p:nvPr/>
        </p:nvSpPr>
        <p:spPr>
          <a:xfrm>
            <a:off x="837989" y="11242318"/>
            <a:ext cx="1013700" cy="435900"/>
          </a:xfrm>
          <a:prstGeom prst="rect">
            <a:avLst/>
          </a:prstGeom>
          <a:solidFill>
            <a:srgbClr val="B6D7A8"/>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867"/>
              <a:buFont typeface="Arial"/>
              <a:buNone/>
            </a:pPr>
            <a:r>
              <a:rPr b="0" i="0" lang="en" sz="1867" u="none" cap="none" strike="noStrike">
                <a:solidFill>
                  <a:srgbClr val="000000"/>
                </a:solidFill>
                <a:latin typeface="Arial"/>
                <a:ea typeface="Arial"/>
                <a:cs typeface="Arial"/>
                <a:sym typeface="Arial"/>
              </a:rPr>
              <a:t>About</a:t>
            </a:r>
            <a:endParaRPr b="0" i="0" sz="1867" u="none" cap="none" strike="noStrike">
              <a:solidFill>
                <a:srgbClr val="000000"/>
              </a:solidFill>
              <a:latin typeface="Arial"/>
              <a:ea typeface="Arial"/>
              <a:cs typeface="Arial"/>
              <a:sym typeface="Arial"/>
            </a:endParaRPr>
          </a:p>
        </p:txBody>
      </p:sp>
      <p:sp>
        <p:nvSpPr>
          <p:cNvPr id="128" name="Google Shape;128;p17"/>
          <p:cNvSpPr txBox="1"/>
          <p:nvPr/>
        </p:nvSpPr>
        <p:spPr>
          <a:xfrm>
            <a:off x="1980103" y="11237756"/>
            <a:ext cx="2847900" cy="440400"/>
          </a:xfrm>
          <a:prstGeom prst="rect">
            <a:avLst/>
          </a:prstGeom>
          <a:solidFill>
            <a:srgbClr val="B6D7A8"/>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867"/>
              <a:buFont typeface="Arial"/>
              <a:buNone/>
            </a:pPr>
            <a:r>
              <a:rPr b="0" i="0" lang="en" sz="1867" u="none" cap="none" strike="noStrike">
                <a:solidFill>
                  <a:srgbClr val="000000"/>
                </a:solidFill>
                <a:latin typeface="Arial"/>
                <a:ea typeface="Arial"/>
                <a:cs typeface="Arial"/>
                <a:sym typeface="Arial"/>
              </a:rPr>
              <a:t>How to use PBot</a:t>
            </a:r>
            <a:endParaRPr b="0" i="0" sz="1867" u="none" cap="none" strike="noStrike">
              <a:solidFill>
                <a:srgbClr val="000000"/>
              </a:solidFill>
              <a:latin typeface="Arial"/>
              <a:ea typeface="Arial"/>
              <a:cs typeface="Arial"/>
              <a:sym typeface="Arial"/>
            </a:endParaRPr>
          </a:p>
        </p:txBody>
      </p:sp>
      <p:sp>
        <p:nvSpPr>
          <p:cNvPr id="129" name="Google Shape;129;p17"/>
          <p:cNvSpPr txBox="1"/>
          <p:nvPr/>
        </p:nvSpPr>
        <p:spPr>
          <a:xfrm>
            <a:off x="7849898" y="11259761"/>
            <a:ext cx="3810000" cy="438000"/>
          </a:xfrm>
          <a:prstGeom prst="rect">
            <a:avLst/>
          </a:prstGeom>
          <a:solidFill>
            <a:srgbClr val="B6D7A8"/>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867"/>
              <a:buFont typeface="Arial"/>
              <a:buNone/>
            </a:pPr>
            <a:r>
              <a:rPr b="0" i="0" lang="en" sz="1867" u="none" cap="none" strike="noStrike">
                <a:solidFill>
                  <a:srgbClr val="000000"/>
                </a:solidFill>
                <a:latin typeface="Arial"/>
                <a:ea typeface="Arial"/>
                <a:cs typeface="Arial"/>
                <a:sym typeface="Arial"/>
              </a:rPr>
              <a:t>Go back to PBot Home Page</a:t>
            </a:r>
            <a:endParaRPr b="0" i="0" sz="1867" u="none" cap="none" strike="noStrike">
              <a:solidFill>
                <a:srgbClr val="000000"/>
              </a:solidFill>
              <a:latin typeface="Arial"/>
              <a:ea typeface="Arial"/>
              <a:cs typeface="Arial"/>
              <a:sym typeface="Arial"/>
            </a:endParaRPr>
          </a:p>
        </p:txBody>
      </p:sp>
      <p:sp>
        <p:nvSpPr>
          <p:cNvPr id="130" name="Google Shape;130;p17"/>
          <p:cNvSpPr txBox="1"/>
          <p:nvPr/>
        </p:nvSpPr>
        <p:spPr>
          <a:xfrm>
            <a:off x="4956273" y="11237756"/>
            <a:ext cx="2787300" cy="440400"/>
          </a:xfrm>
          <a:prstGeom prst="rect">
            <a:avLst/>
          </a:prstGeom>
          <a:solidFill>
            <a:srgbClr val="B6D7A8"/>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867"/>
              <a:buFont typeface="Arial"/>
              <a:buNone/>
            </a:pPr>
            <a:r>
              <a:rPr b="0" i="0" lang="en" sz="1867" u="none" cap="none" strike="noStrike">
                <a:solidFill>
                  <a:srgbClr val="000000"/>
                </a:solidFill>
                <a:latin typeface="Arial"/>
                <a:ea typeface="Arial"/>
                <a:cs typeface="Arial"/>
                <a:sym typeface="Arial"/>
              </a:rPr>
              <a:t>Resources</a:t>
            </a:r>
            <a:endParaRPr b="0" i="0" sz="1867" u="none" cap="none" strike="noStrike">
              <a:solidFill>
                <a:srgbClr val="000000"/>
              </a:solidFill>
              <a:latin typeface="Arial"/>
              <a:ea typeface="Arial"/>
              <a:cs typeface="Arial"/>
              <a:sym typeface="Arial"/>
            </a:endParaRPr>
          </a:p>
        </p:txBody>
      </p:sp>
      <p:sp>
        <p:nvSpPr>
          <p:cNvPr id="131" name="Google Shape;131;p17"/>
          <p:cNvSpPr txBox="1"/>
          <p:nvPr/>
        </p:nvSpPr>
        <p:spPr>
          <a:xfrm>
            <a:off x="204299" y="4965880"/>
            <a:ext cx="3867600" cy="461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alibri"/>
                <a:ea typeface="Calibri"/>
                <a:cs typeface="Calibri"/>
                <a:sym typeface="Calibri"/>
              </a:rPr>
              <a:t>Search Collection name:</a:t>
            </a:r>
            <a:endParaRPr b="1" i="0" sz="1800" u="none" cap="none" strike="noStrike">
              <a:solidFill>
                <a:srgbClr val="000000"/>
              </a:solidFill>
              <a:latin typeface="Calibri"/>
              <a:ea typeface="Calibri"/>
              <a:cs typeface="Calibri"/>
              <a:sym typeface="Calibri"/>
            </a:endParaRPr>
          </a:p>
        </p:txBody>
      </p:sp>
      <p:graphicFrame>
        <p:nvGraphicFramePr>
          <p:cNvPr id="132" name="Google Shape;132;p17"/>
          <p:cNvGraphicFramePr/>
          <p:nvPr/>
        </p:nvGraphicFramePr>
        <p:xfrm>
          <a:off x="4336415" y="5037448"/>
          <a:ext cx="3000000" cy="3000000"/>
        </p:xfrm>
        <a:graphic>
          <a:graphicData uri="http://schemas.openxmlformats.org/drawingml/2006/table">
            <a:tbl>
              <a:tblPr>
                <a:noFill/>
                <a:tableStyleId>{679D0518-4637-4AA0-9CD4-481A69C139FC}</a:tableStyleId>
              </a:tblPr>
              <a:tblGrid>
                <a:gridCol w="1617275"/>
                <a:gridCol w="995625"/>
                <a:gridCol w="900575"/>
                <a:gridCol w="1131125"/>
                <a:gridCol w="1068750"/>
              </a:tblGrid>
              <a:tr h="3937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Collection Name (clickable link to bring up page </a:t>
                      </a:r>
                      <a:r>
                        <a:rPr lang="en" sz="1400" u="none" cap="none" strike="noStrike">
                          <a:solidFill>
                            <a:schemeClr val="dk1"/>
                          </a:solidFill>
                        </a:rPr>
                        <a:t>in new tab/window</a:t>
                      </a:r>
                      <a:r>
                        <a:rPr lang="en" sz="1400" u="none" cap="none" strike="noStrike"/>
                        <a:t>)</a:t>
                      </a:r>
                      <a:endParaRPr sz="1400" u="none" cap="none" strike="noStrike"/>
                    </a:p>
                  </a:txBody>
                  <a:tcPr marT="94475" marB="94475" marR="91400" marL="914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 OTUs</a:t>
                      </a:r>
                      <a:endParaRPr sz="1400" u="none" cap="none" strike="noStrike"/>
                    </a:p>
                  </a:txBody>
                  <a:tcPr marT="94475" marB="94475" marR="91400" marL="914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 specimens</a:t>
                      </a:r>
                      <a:endParaRPr sz="1400" u="none" cap="none" strike="noStrike"/>
                    </a:p>
                  </a:txBody>
                  <a:tcPr marT="94475" marB="94475" marR="91400" marL="91400">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Age (one key field)</a:t>
                      </a:r>
                      <a:endParaRPr sz="1400" u="none" cap="none" strike="noStrike"/>
                    </a:p>
                  </a:txBody>
                  <a:tcPr marT="94475" marB="94475" marR="91400" marL="91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Location (one key field)</a:t>
                      </a:r>
                      <a:endParaRPr sz="1400" u="none" cap="none" strike="noStrike"/>
                    </a:p>
                  </a:txBody>
                  <a:tcPr marT="94475" marB="94475" marR="91400" marL="91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3700">
                <a:tc>
                  <a:txBody>
                    <a:bodyPr/>
                    <a:lstStyle/>
                    <a:p>
                      <a:pPr indent="0" lvl="0" marL="0" marR="0" rtl="0" algn="l">
                        <a:lnSpc>
                          <a:spcPct val="100000"/>
                        </a:lnSpc>
                        <a:spcBef>
                          <a:spcPts val="0"/>
                        </a:spcBef>
                        <a:spcAft>
                          <a:spcPts val="0"/>
                        </a:spcAft>
                        <a:buClr>
                          <a:srgbClr val="000000"/>
                        </a:buClr>
                        <a:buSzPts val="1400"/>
                        <a:buFont typeface="Arial"/>
                        <a:buNone/>
                      </a:pPr>
                      <a:r>
                        <a:rPr lang="en" sz="1400" u="sng" cap="none" strike="noStrike">
                          <a:solidFill>
                            <a:srgbClr val="0000FF"/>
                          </a:solidFill>
                        </a:rPr>
                        <a:t>MU7</a:t>
                      </a:r>
                      <a:endParaRPr sz="1400" u="sng" cap="none" strike="noStrike">
                        <a:solidFill>
                          <a:srgbClr val="0000FF"/>
                        </a:solidFill>
                      </a:endParaRPr>
                    </a:p>
                  </a:txBody>
                  <a:tcPr marT="94475" marB="94475" marR="91400" marL="914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15</a:t>
                      </a:r>
                      <a:endParaRPr sz="1400" u="none" cap="none" strike="noStrike"/>
                    </a:p>
                  </a:txBody>
                  <a:tcPr marT="94475" marB="94475" marR="91400" marL="914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80</a:t>
                      </a:r>
                      <a:endParaRPr sz="1400" u="none" cap="none" strike="noStrike"/>
                    </a:p>
                  </a:txBody>
                  <a:tcPr marT="94475" marB="94475" marR="91400" marL="91400">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Miocene</a:t>
                      </a:r>
                      <a:endParaRPr sz="1400" u="none" cap="none" strike="noStrike"/>
                    </a:p>
                  </a:txBody>
                  <a:tcPr marT="94475" marB="94475" marR="91400" marL="91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Ethiopia</a:t>
                      </a:r>
                      <a:endParaRPr sz="1400" u="none" cap="none" strike="noStrike"/>
                    </a:p>
                  </a:txBody>
                  <a:tcPr marT="94475" marB="94475" marR="91400" marL="91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3700">
                <a:tc>
                  <a:txBody>
                    <a:bodyPr/>
                    <a:lstStyle/>
                    <a:p>
                      <a:pPr indent="0" lvl="0" marL="0" marR="0" rtl="0" algn="l">
                        <a:lnSpc>
                          <a:spcPct val="100000"/>
                        </a:lnSpc>
                        <a:spcBef>
                          <a:spcPts val="0"/>
                        </a:spcBef>
                        <a:spcAft>
                          <a:spcPts val="0"/>
                        </a:spcAft>
                        <a:buClr>
                          <a:srgbClr val="000000"/>
                        </a:buClr>
                        <a:buSzPts val="1400"/>
                        <a:buFont typeface="Arial"/>
                        <a:buNone/>
                      </a:pPr>
                      <a:r>
                        <a:rPr lang="en" sz="1400" u="sng" cap="none" strike="noStrike">
                          <a:solidFill>
                            <a:srgbClr val="0000FF"/>
                          </a:solidFill>
                        </a:rPr>
                        <a:t>NMNH 0321</a:t>
                      </a:r>
                      <a:endParaRPr sz="1400" u="none" cap="none" strike="noStrike"/>
                    </a:p>
                  </a:txBody>
                  <a:tcPr marT="94475" marB="94475" marR="91400" marL="914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4475" marB="94475" marR="91400" marL="914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a:t>
                      </a:r>
                      <a:endParaRPr sz="1400" u="none" cap="none" strike="noStrike"/>
                    </a:p>
                  </a:txBody>
                  <a:tcPr marT="94475" marB="94475" marR="91400" marL="91400">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Eocene</a:t>
                      </a:r>
                      <a:endParaRPr sz="1400" u="none" cap="none" strike="noStrike"/>
                    </a:p>
                  </a:txBody>
                  <a:tcPr marT="94475" marB="94475" marR="91400" marL="91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USA</a:t>
                      </a:r>
                      <a:endParaRPr sz="1400" u="none" cap="none" strike="noStrike"/>
                    </a:p>
                  </a:txBody>
                  <a:tcPr marT="94475" marB="94475" marR="91400" marL="91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3700">
                <a:tc>
                  <a:txBody>
                    <a:bodyPr/>
                    <a:lstStyle/>
                    <a:p>
                      <a:pPr indent="0" lvl="0" marL="0" marR="0" rtl="0" algn="l">
                        <a:lnSpc>
                          <a:spcPct val="100000"/>
                        </a:lnSpc>
                        <a:spcBef>
                          <a:spcPts val="0"/>
                        </a:spcBef>
                        <a:spcAft>
                          <a:spcPts val="0"/>
                        </a:spcAft>
                        <a:buClr>
                          <a:srgbClr val="000000"/>
                        </a:buClr>
                        <a:buSzPts val="1400"/>
                        <a:buFont typeface="Arial"/>
                        <a:buNone/>
                      </a:pPr>
                      <a:r>
                        <a:rPr lang="en" sz="1400" u="sng" cap="none" strike="noStrike">
                          <a:solidFill>
                            <a:srgbClr val="0000FF"/>
                          </a:solidFill>
                        </a:rPr>
                        <a:t>DMNS 789</a:t>
                      </a:r>
                      <a:endParaRPr sz="1400" u="none" cap="none" strike="noStrike"/>
                    </a:p>
                  </a:txBody>
                  <a:tcPr marT="94475" marB="94475" marR="91400" marL="914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100</a:t>
                      </a:r>
                      <a:endParaRPr sz="1400" u="none" cap="none" strike="noStrike"/>
                    </a:p>
                  </a:txBody>
                  <a:tcPr marT="94475" marB="94475" marR="91400" marL="914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1009</a:t>
                      </a:r>
                      <a:endParaRPr sz="1400" u="none" cap="none" strike="noStrike"/>
                    </a:p>
                  </a:txBody>
                  <a:tcPr marT="94475" marB="94475" marR="91400" marL="91400">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Cretaceous</a:t>
                      </a:r>
                      <a:endParaRPr sz="1400" u="none" cap="none" strike="noStrike"/>
                    </a:p>
                  </a:txBody>
                  <a:tcPr marT="94475" marB="94475" marR="91400" marL="91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Russia</a:t>
                      </a:r>
                      <a:endParaRPr sz="1400" u="none" cap="none" strike="noStrike"/>
                    </a:p>
                  </a:txBody>
                  <a:tcPr marT="94475" marB="94475" marR="91400" marL="91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33" name="Google Shape;133;p17"/>
          <p:cNvSpPr txBox="1"/>
          <p:nvPr/>
        </p:nvSpPr>
        <p:spPr>
          <a:xfrm>
            <a:off x="8194100" y="10647183"/>
            <a:ext cx="3614100" cy="400200"/>
          </a:xfrm>
          <a:prstGeom prst="rect">
            <a:avLst/>
          </a:prstGeom>
          <a:solidFill>
            <a:srgbClr val="FBFED9"/>
          </a:solid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Show me more data! / Let me download data!</a:t>
            </a:r>
            <a:endParaRPr b="0" i="0" sz="1400" u="none" cap="none" strike="noStrike">
              <a:solidFill>
                <a:srgbClr val="000000"/>
              </a:solidFill>
              <a:latin typeface="Calibri"/>
              <a:ea typeface="Calibri"/>
              <a:cs typeface="Calibri"/>
              <a:sym typeface="Calibri"/>
            </a:endParaRPr>
          </a:p>
        </p:txBody>
      </p:sp>
      <p:sp>
        <p:nvSpPr>
          <p:cNvPr id="134" name="Google Shape;134;p17"/>
          <p:cNvSpPr txBox="1"/>
          <p:nvPr/>
        </p:nvSpPr>
        <p:spPr>
          <a:xfrm>
            <a:off x="4436773" y="4242982"/>
            <a:ext cx="71499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chemeClr val="accent1"/>
                </a:solidFill>
                <a:latin typeface="Calibri"/>
                <a:ea typeface="Calibri"/>
                <a:cs typeface="Calibri"/>
                <a:sym typeface="Calibri"/>
              </a:rPr>
              <a:t>Quick</a:t>
            </a:r>
            <a:r>
              <a:rPr b="1" i="0" lang="en" sz="2800" u="none" cap="none" strike="noStrike">
                <a:solidFill>
                  <a:schemeClr val="accent1"/>
                </a:solidFill>
                <a:latin typeface="Calibri"/>
                <a:ea typeface="Calibri"/>
                <a:cs typeface="Calibri"/>
                <a:sym typeface="Calibri"/>
              </a:rPr>
              <a:t> Results</a:t>
            </a:r>
            <a:endParaRPr b="1" i="0" sz="2400" u="none" cap="none" strike="noStrike">
              <a:solidFill>
                <a:schemeClr val="accen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837989" y="437293"/>
            <a:ext cx="10512900" cy="273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800"/>
              <a:buFont typeface="Calibri"/>
              <a:buNone/>
            </a:pPr>
            <a:r>
              <a:rPr lang="en"/>
              <a:t>Search page- schema selected:</a:t>
            </a:r>
            <a:endParaRPr/>
          </a:p>
        </p:txBody>
      </p:sp>
      <p:sp>
        <p:nvSpPr>
          <p:cNvPr id="141" name="Google Shape;141;p18"/>
          <p:cNvSpPr/>
          <p:nvPr/>
        </p:nvSpPr>
        <p:spPr>
          <a:xfrm>
            <a:off x="204303" y="3221181"/>
            <a:ext cx="11780400" cy="79455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2" name="Google Shape;142;p18"/>
          <p:cNvSpPr txBox="1"/>
          <p:nvPr/>
        </p:nvSpPr>
        <p:spPr>
          <a:xfrm>
            <a:off x="204303" y="3221181"/>
            <a:ext cx="11780400" cy="646500"/>
          </a:xfrm>
          <a:prstGeom prst="rect">
            <a:avLst/>
          </a:prstGeom>
          <a:solidFill>
            <a:srgbClr val="E1EFD8"/>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 sz="3600" u="none" cap="none" strike="noStrike">
                <a:solidFill>
                  <a:schemeClr val="dk1"/>
                </a:solidFill>
                <a:latin typeface="Calibri"/>
                <a:ea typeface="Calibri"/>
                <a:cs typeface="Calibri"/>
                <a:sym typeface="Calibri"/>
              </a:rPr>
              <a:t>Explore fossil plants</a:t>
            </a:r>
            <a:endParaRPr b="0" i="0" sz="1400" u="none" cap="none" strike="noStrike">
              <a:solidFill>
                <a:srgbClr val="000000"/>
              </a:solidFill>
              <a:latin typeface="Arial"/>
              <a:ea typeface="Arial"/>
              <a:cs typeface="Arial"/>
              <a:sym typeface="Arial"/>
            </a:endParaRPr>
          </a:p>
        </p:txBody>
      </p:sp>
      <p:cxnSp>
        <p:nvCxnSpPr>
          <p:cNvPr id="143" name="Google Shape;143;p18"/>
          <p:cNvCxnSpPr/>
          <p:nvPr/>
        </p:nvCxnSpPr>
        <p:spPr>
          <a:xfrm>
            <a:off x="4113771" y="3944862"/>
            <a:ext cx="0" cy="7277700"/>
          </a:xfrm>
          <a:prstGeom prst="straightConnector1">
            <a:avLst/>
          </a:prstGeom>
          <a:noFill/>
          <a:ln cap="flat" cmpd="sng" w="9525">
            <a:solidFill>
              <a:schemeClr val="accent1"/>
            </a:solidFill>
            <a:prstDash val="solid"/>
            <a:miter lim="800000"/>
            <a:headEnd len="sm" w="sm" type="none"/>
            <a:tailEnd len="sm" w="sm" type="none"/>
          </a:ln>
        </p:spPr>
      </p:cxnSp>
      <p:sp>
        <p:nvSpPr>
          <p:cNvPr id="144" name="Google Shape;144;p18"/>
          <p:cNvSpPr txBox="1"/>
          <p:nvPr/>
        </p:nvSpPr>
        <p:spPr>
          <a:xfrm>
            <a:off x="204299" y="4042711"/>
            <a:ext cx="3867600" cy="892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 sz="2800" u="none" cap="none" strike="noStrike">
                <a:solidFill>
                  <a:srgbClr val="548135"/>
                </a:solidFill>
                <a:latin typeface="Calibri"/>
                <a:ea typeface="Calibri"/>
                <a:cs typeface="Calibri"/>
                <a:sym typeface="Calibri"/>
              </a:rPr>
              <a:t>Search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Calibri"/>
                <a:ea typeface="Calibri"/>
                <a:cs typeface="Calibri"/>
                <a:sym typeface="Calibri"/>
              </a:rPr>
              <a:t>      </a:t>
            </a:r>
            <a:r>
              <a:rPr b="1" i="0" lang="en" sz="2400" u="none" cap="none" strike="noStrike">
                <a:solidFill>
                  <a:schemeClr val="dk1"/>
                </a:solidFill>
                <a:highlight>
                  <a:srgbClr val="B4A7D6"/>
                </a:highlight>
                <a:latin typeface="Calibri"/>
                <a:ea typeface="Calibri"/>
                <a:cs typeface="Calibri"/>
                <a:sym typeface="Calibri"/>
              </a:rPr>
              <a:t>schema</a:t>
            </a:r>
            <a:endParaRPr b="0" i="0" sz="1400" u="none" cap="none" strike="noStrike">
              <a:solidFill>
                <a:srgbClr val="000000"/>
              </a:solidFill>
              <a:latin typeface="Arial"/>
              <a:ea typeface="Arial"/>
              <a:cs typeface="Arial"/>
              <a:sym typeface="Arial"/>
            </a:endParaRPr>
          </a:p>
        </p:txBody>
      </p:sp>
      <p:sp>
        <p:nvSpPr>
          <p:cNvPr id="145" name="Google Shape;145;p18"/>
          <p:cNvSpPr txBox="1"/>
          <p:nvPr/>
        </p:nvSpPr>
        <p:spPr>
          <a:xfrm>
            <a:off x="280775" y="5829331"/>
            <a:ext cx="3714600" cy="3047700"/>
          </a:xfrm>
          <a:prstGeom prst="rect">
            <a:avLst/>
          </a:prstGeom>
          <a:noFill/>
          <a:ln>
            <a:noFill/>
          </a:ln>
        </p:spPr>
        <p:txBody>
          <a:bodyPr anchorCtr="0" anchor="t" bIns="45700" lIns="91425" spcFirstLastPara="1" rIns="91425" wrap="square" tIns="45700">
            <a:spAutoFit/>
          </a:bodyPr>
          <a:lstStyle/>
          <a:p>
            <a:pPr indent="-330200" lvl="0" marL="457200" marR="0" rtl="0" algn="l">
              <a:lnSpc>
                <a:spcPct val="1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Search by </a:t>
            </a:r>
            <a:r>
              <a:rPr lang="en" sz="1600">
                <a:solidFill>
                  <a:schemeClr val="dk1"/>
                </a:solidFill>
              </a:rPr>
              <a:t>Purpose</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Arial"/>
              <a:buChar char="-"/>
            </a:pPr>
            <a:r>
              <a:rPr lang="en" sz="1600">
                <a:solidFill>
                  <a:schemeClr val="dk1"/>
                </a:solidFill>
              </a:rPr>
              <a:t>Parts preserved</a:t>
            </a:r>
            <a:endParaRPr sz="1600">
              <a:solidFill>
                <a:schemeClr val="dk1"/>
              </a:solidFill>
            </a:endParaRPr>
          </a:p>
          <a:p>
            <a:pPr indent="-330200" lvl="1" marL="914400" marR="0" rtl="0" algn="l">
              <a:lnSpc>
                <a:spcPct val="100000"/>
              </a:lnSpc>
              <a:spcBef>
                <a:spcPts val="0"/>
              </a:spcBef>
              <a:spcAft>
                <a:spcPts val="0"/>
              </a:spcAft>
              <a:buClr>
                <a:schemeClr val="dk1"/>
              </a:buClr>
              <a:buSzPts val="1600"/>
              <a:buChar char="-"/>
            </a:pPr>
            <a:r>
              <a:rPr lang="en" sz="1600">
                <a:solidFill>
                  <a:schemeClr val="dk1"/>
                </a:solidFill>
              </a:rPr>
              <a:t>Taxon/Taxa described (this will only be in the purpose section, so will need to search what people type in purpose)</a:t>
            </a:r>
            <a:endParaRPr sz="1600">
              <a:solidFill>
                <a:schemeClr val="dk1"/>
              </a:solidFill>
            </a:endParaRPr>
          </a:p>
          <a:p>
            <a:pPr indent="-330200" lvl="0" marL="457200" marR="0" rtl="0" algn="l">
              <a:lnSpc>
                <a:spcPct val="1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Search by Metadata</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Person</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Reference</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Group</a:t>
            </a: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Search by Character(s)</a:t>
            </a:r>
            <a:endParaRPr b="0" i="0" sz="1800" u="none" cap="none" strike="noStrike">
              <a:solidFill>
                <a:schemeClr val="dk1"/>
              </a:solidFill>
              <a:latin typeface="Calibri"/>
              <a:ea typeface="Calibri"/>
              <a:cs typeface="Calibri"/>
              <a:sym typeface="Calibri"/>
            </a:endParaRPr>
          </a:p>
        </p:txBody>
      </p:sp>
      <p:sp>
        <p:nvSpPr>
          <p:cNvPr id="146" name="Google Shape;146;p18"/>
          <p:cNvSpPr txBox="1"/>
          <p:nvPr/>
        </p:nvSpPr>
        <p:spPr>
          <a:xfrm>
            <a:off x="837989" y="11242318"/>
            <a:ext cx="1013700" cy="435900"/>
          </a:xfrm>
          <a:prstGeom prst="rect">
            <a:avLst/>
          </a:prstGeom>
          <a:solidFill>
            <a:srgbClr val="B6D7A8"/>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867"/>
              <a:buFont typeface="Arial"/>
              <a:buNone/>
            </a:pPr>
            <a:r>
              <a:rPr b="0" i="0" lang="en" sz="1867" u="none" cap="none" strike="noStrike">
                <a:solidFill>
                  <a:srgbClr val="000000"/>
                </a:solidFill>
                <a:latin typeface="Arial"/>
                <a:ea typeface="Arial"/>
                <a:cs typeface="Arial"/>
                <a:sym typeface="Arial"/>
              </a:rPr>
              <a:t>About</a:t>
            </a:r>
            <a:endParaRPr b="0" i="0" sz="1867" u="none" cap="none" strike="noStrike">
              <a:solidFill>
                <a:srgbClr val="000000"/>
              </a:solidFill>
              <a:latin typeface="Arial"/>
              <a:ea typeface="Arial"/>
              <a:cs typeface="Arial"/>
              <a:sym typeface="Arial"/>
            </a:endParaRPr>
          </a:p>
        </p:txBody>
      </p:sp>
      <p:sp>
        <p:nvSpPr>
          <p:cNvPr id="147" name="Google Shape;147;p18"/>
          <p:cNvSpPr txBox="1"/>
          <p:nvPr/>
        </p:nvSpPr>
        <p:spPr>
          <a:xfrm>
            <a:off x="1980103" y="11237756"/>
            <a:ext cx="2847900" cy="440400"/>
          </a:xfrm>
          <a:prstGeom prst="rect">
            <a:avLst/>
          </a:prstGeom>
          <a:solidFill>
            <a:srgbClr val="B6D7A8"/>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867"/>
              <a:buFont typeface="Arial"/>
              <a:buNone/>
            </a:pPr>
            <a:r>
              <a:rPr b="0" i="0" lang="en" sz="1867" u="none" cap="none" strike="noStrike">
                <a:solidFill>
                  <a:srgbClr val="000000"/>
                </a:solidFill>
                <a:latin typeface="Arial"/>
                <a:ea typeface="Arial"/>
                <a:cs typeface="Arial"/>
                <a:sym typeface="Arial"/>
              </a:rPr>
              <a:t>How to use PBot</a:t>
            </a:r>
            <a:endParaRPr b="0" i="0" sz="1867" u="none" cap="none" strike="noStrike">
              <a:solidFill>
                <a:srgbClr val="000000"/>
              </a:solidFill>
              <a:latin typeface="Arial"/>
              <a:ea typeface="Arial"/>
              <a:cs typeface="Arial"/>
              <a:sym typeface="Arial"/>
            </a:endParaRPr>
          </a:p>
        </p:txBody>
      </p:sp>
      <p:sp>
        <p:nvSpPr>
          <p:cNvPr id="148" name="Google Shape;148;p18"/>
          <p:cNvSpPr txBox="1"/>
          <p:nvPr/>
        </p:nvSpPr>
        <p:spPr>
          <a:xfrm>
            <a:off x="7849898" y="11259761"/>
            <a:ext cx="3810000" cy="438000"/>
          </a:xfrm>
          <a:prstGeom prst="rect">
            <a:avLst/>
          </a:prstGeom>
          <a:solidFill>
            <a:srgbClr val="B6D7A8"/>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867"/>
              <a:buFont typeface="Arial"/>
              <a:buNone/>
            </a:pPr>
            <a:r>
              <a:rPr b="0" i="0" lang="en" sz="1867" u="none" cap="none" strike="noStrike">
                <a:solidFill>
                  <a:srgbClr val="000000"/>
                </a:solidFill>
                <a:latin typeface="Arial"/>
                <a:ea typeface="Arial"/>
                <a:cs typeface="Arial"/>
                <a:sym typeface="Arial"/>
              </a:rPr>
              <a:t>Go back to PBot Home Page</a:t>
            </a:r>
            <a:endParaRPr b="0" i="0" sz="1867" u="none" cap="none" strike="noStrike">
              <a:solidFill>
                <a:srgbClr val="000000"/>
              </a:solidFill>
              <a:latin typeface="Arial"/>
              <a:ea typeface="Arial"/>
              <a:cs typeface="Arial"/>
              <a:sym typeface="Arial"/>
            </a:endParaRPr>
          </a:p>
        </p:txBody>
      </p:sp>
      <p:sp>
        <p:nvSpPr>
          <p:cNvPr id="149" name="Google Shape;149;p18"/>
          <p:cNvSpPr txBox="1"/>
          <p:nvPr/>
        </p:nvSpPr>
        <p:spPr>
          <a:xfrm>
            <a:off x="4956273" y="11237756"/>
            <a:ext cx="2787300" cy="440400"/>
          </a:xfrm>
          <a:prstGeom prst="rect">
            <a:avLst/>
          </a:prstGeom>
          <a:solidFill>
            <a:srgbClr val="B6D7A8"/>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867"/>
              <a:buFont typeface="Arial"/>
              <a:buNone/>
            </a:pPr>
            <a:r>
              <a:rPr b="0" i="0" lang="en" sz="1867" u="none" cap="none" strike="noStrike">
                <a:solidFill>
                  <a:srgbClr val="000000"/>
                </a:solidFill>
                <a:latin typeface="Arial"/>
                <a:ea typeface="Arial"/>
                <a:cs typeface="Arial"/>
                <a:sym typeface="Arial"/>
              </a:rPr>
              <a:t>Resources</a:t>
            </a:r>
            <a:endParaRPr b="0" i="0" sz="1867" u="none" cap="none" strike="noStrike">
              <a:solidFill>
                <a:srgbClr val="000000"/>
              </a:solidFill>
              <a:latin typeface="Arial"/>
              <a:ea typeface="Arial"/>
              <a:cs typeface="Arial"/>
              <a:sym typeface="Arial"/>
            </a:endParaRPr>
          </a:p>
        </p:txBody>
      </p:sp>
      <p:sp>
        <p:nvSpPr>
          <p:cNvPr id="150" name="Google Shape;150;p18"/>
          <p:cNvSpPr txBox="1"/>
          <p:nvPr/>
        </p:nvSpPr>
        <p:spPr>
          <a:xfrm>
            <a:off x="204299" y="5346880"/>
            <a:ext cx="3867600" cy="461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alibri"/>
                <a:ea typeface="Calibri"/>
                <a:cs typeface="Calibri"/>
                <a:sym typeface="Calibri"/>
              </a:rPr>
              <a:t>Search schema name:</a:t>
            </a:r>
            <a:endParaRPr b="1" i="0" sz="1800" u="none" cap="none" strike="noStrike">
              <a:solidFill>
                <a:srgbClr val="000000"/>
              </a:solidFill>
              <a:latin typeface="Calibri"/>
              <a:ea typeface="Calibri"/>
              <a:cs typeface="Calibri"/>
              <a:sym typeface="Calibri"/>
            </a:endParaRPr>
          </a:p>
        </p:txBody>
      </p:sp>
      <p:sp>
        <p:nvSpPr>
          <p:cNvPr id="151" name="Google Shape;151;p18"/>
          <p:cNvSpPr txBox="1"/>
          <p:nvPr/>
        </p:nvSpPr>
        <p:spPr>
          <a:xfrm>
            <a:off x="4436773" y="4242982"/>
            <a:ext cx="71499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 sz="2800" u="none" cap="none" strike="noStrike">
                <a:solidFill>
                  <a:schemeClr val="accent6"/>
                </a:solidFill>
                <a:latin typeface="Calibri"/>
                <a:ea typeface="Calibri"/>
                <a:cs typeface="Calibri"/>
                <a:sym typeface="Calibri"/>
              </a:rPr>
              <a:t># Search Results</a:t>
            </a:r>
            <a:endParaRPr b="1" i="0" sz="2400" u="none" cap="none" strike="noStrike">
              <a:solidFill>
                <a:schemeClr val="accent1"/>
              </a:solidFill>
              <a:latin typeface="Calibri"/>
              <a:ea typeface="Calibri"/>
              <a:cs typeface="Calibri"/>
              <a:sym typeface="Calibri"/>
            </a:endParaRPr>
          </a:p>
        </p:txBody>
      </p:sp>
      <p:graphicFrame>
        <p:nvGraphicFramePr>
          <p:cNvPr id="152" name="Google Shape;152;p18"/>
          <p:cNvGraphicFramePr/>
          <p:nvPr/>
        </p:nvGraphicFramePr>
        <p:xfrm>
          <a:off x="4336415" y="5037448"/>
          <a:ext cx="3000000" cy="3000000"/>
        </p:xfrm>
        <a:graphic>
          <a:graphicData uri="http://schemas.openxmlformats.org/drawingml/2006/table">
            <a:tbl>
              <a:tblPr>
                <a:noFill/>
                <a:tableStyleId>{679D0518-4637-4AA0-9CD4-481A69C139FC}</a:tableStyleId>
              </a:tblPr>
              <a:tblGrid>
                <a:gridCol w="1546725"/>
                <a:gridCol w="1442300"/>
                <a:gridCol w="1029175"/>
                <a:gridCol w="3305250"/>
              </a:tblGrid>
              <a:tr h="8503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Schema Name (clickable link to bring up page </a:t>
                      </a:r>
                      <a:r>
                        <a:rPr lang="en" sz="1400" u="none" cap="none" strike="noStrike">
                          <a:solidFill>
                            <a:schemeClr val="dk1"/>
                          </a:solidFill>
                        </a:rPr>
                        <a:t>in new tab/window</a:t>
                      </a:r>
                      <a:r>
                        <a:rPr lang="en" sz="1400" u="none" cap="none" strike="noStrike"/>
                        <a:t>)</a:t>
                      </a:r>
                      <a:endParaRPr sz="1400" u="none" cap="none" strike="noStrike"/>
                    </a:p>
                  </a:txBody>
                  <a:tcPr marT="94475" marB="94475" marR="91400" marL="914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Reference</a:t>
                      </a:r>
                      <a:endParaRPr sz="1400" u="none" cap="none" strike="noStrike"/>
                    </a:p>
                  </a:txBody>
                  <a:tcPr marT="94475" marB="94475" marR="91400" marL="914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Plant part</a:t>
                      </a:r>
                      <a:endParaRPr sz="1400" u="none" cap="none" strike="noStrike"/>
                    </a:p>
                  </a:txBody>
                  <a:tcPr marT="94475" marB="94475" marR="91400" marL="91400">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Purpose</a:t>
                      </a:r>
                      <a:endParaRPr sz="1400" u="none" cap="none" strike="noStrike"/>
                    </a:p>
                  </a:txBody>
                  <a:tcPr marT="94475" marB="94475" marR="91400" marL="91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09400">
                <a:tc>
                  <a:txBody>
                    <a:bodyPr/>
                    <a:lstStyle/>
                    <a:p>
                      <a:pPr indent="0" lvl="0" marL="0" marR="0" rtl="0" algn="l">
                        <a:lnSpc>
                          <a:spcPct val="100000"/>
                        </a:lnSpc>
                        <a:spcBef>
                          <a:spcPts val="0"/>
                        </a:spcBef>
                        <a:spcAft>
                          <a:spcPts val="0"/>
                        </a:spcAft>
                        <a:buClr>
                          <a:srgbClr val="000000"/>
                        </a:buClr>
                        <a:buSzPts val="1400"/>
                        <a:buFont typeface="Arial"/>
                        <a:buNone/>
                      </a:pPr>
                      <a:r>
                        <a:rPr lang="en" sz="1400" u="sng" cap="none" strike="noStrike">
                          <a:solidFill>
                            <a:srgbClr val="0000FF"/>
                          </a:solidFill>
                        </a:rPr>
                        <a:t>Manual of Leaf Architecture</a:t>
                      </a:r>
                      <a:endParaRPr sz="1400" u="sng" cap="none" strike="noStrike">
                        <a:solidFill>
                          <a:srgbClr val="0000FF"/>
                        </a:solidFill>
                      </a:endParaRPr>
                    </a:p>
                  </a:txBody>
                  <a:tcPr marT="94475" marB="94475" marR="91400" marL="914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Ellis et al. 2009</a:t>
                      </a:r>
                      <a:endParaRPr sz="1400" u="none" cap="none" strike="noStrike"/>
                    </a:p>
                  </a:txBody>
                  <a:tcPr marT="94475" marB="94475" marR="91400" marL="914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Leaves</a:t>
                      </a:r>
                      <a:endParaRPr sz="1400" u="none" cap="none" strike="noStrike"/>
                    </a:p>
                  </a:txBody>
                  <a:tcPr marT="94475" marB="94475" marR="91400" marL="91400">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Describe leaves of dicots and similar.</a:t>
                      </a:r>
                      <a:endParaRPr sz="1400" u="none" cap="none" strike="noStrike"/>
                    </a:p>
                  </a:txBody>
                  <a:tcPr marT="94475" marB="94475" marR="91400" marL="91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09400">
                <a:tc>
                  <a:txBody>
                    <a:bodyPr/>
                    <a:lstStyle/>
                    <a:p>
                      <a:pPr indent="0" lvl="0" marL="0" marR="0" rtl="0" algn="l">
                        <a:lnSpc>
                          <a:spcPct val="100000"/>
                        </a:lnSpc>
                        <a:spcBef>
                          <a:spcPts val="0"/>
                        </a:spcBef>
                        <a:spcAft>
                          <a:spcPts val="0"/>
                        </a:spcAft>
                        <a:buClr>
                          <a:srgbClr val="000000"/>
                        </a:buClr>
                        <a:buSzPts val="1400"/>
                        <a:buFont typeface="Arial"/>
                        <a:buNone/>
                      </a:pPr>
                      <a:r>
                        <a:rPr lang="en" sz="1400" u="sng" cap="none" strike="noStrike">
                          <a:solidFill>
                            <a:srgbClr val="0000FF"/>
                          </a:solidFill>
                        </a:rPr>
                        <a:t>Ellen’s awesome updates to MLA</a:t>
                      </a:r>
                      <a:endParaRPr sz="1400" u="none" cap="none" strike="noStrike"/>
                    </a:p>
                  </a:txBody>
                  <a:tcPr marT="94475" marB="94475" marR="91400" marL="914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Ellen’s private schema</a:t>
                      </a:r>
                      <a:endParaRPr sz="1400" u="none" cap="none" strike="noStrike"/>
                    </a:p>
                  </a:txBody>
                  <a:tcPr marT="94475" marB="94475" marR="91400" marL="914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Leaves</a:t>
                      </a:r>
                      <a:endParaRPr sz="1400" u="none" cap="none" strike="noStrike"/>
                    </a:p>
                  </a:txBody>
                  <a:tcPr marT="94475" marB="94475" marR="91400" marL="91400">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Additional MLA characters Ellen thinks are useful!</a:t>
                      </a:r>
                      <a:endParaRPr sz="1400" u="none" cap="none" strike="noStrike"/>
                    </a:p>
                  </a:txBody>
                  <a:tcPr marT="94475" marB="94475" marR="91400" marL="91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09400">
                <a:tc>
                  <a:txBody>
                    <a:bodyPr/>
                    <a:lstStyle/>
                    <a:p>
                      <a:pPr indent="0" lvl="0" marL="0" marR="0" rtl="0" algn="l">
                        <a:lnSpc>
                          <a:spcPct val="100000"/>
                        </a:lnSpc>
                        <a:spcBef>
                          <a:spcPts val="0"/>
                        </a:spcBef>
                        <a:spcAft>
                          <a:spcPts val="0"/>
                        </a:spcAft>
                        <a:buClr>
                          <a:srgbClr val="000000"/>
                        </a:buClr>
                        <a:buSzPts val="1400"/>
                        <a:buFont typeface="Arial"/>
                        <a:buNone/>
                      </a:pPr>
                      <a:r>
                        <a:rPr lang="en" sz="1400" u="sng" cap="none" strike="noStrike">
                          <a:solidFill>
                            <a:srgbClr val="0000FF"/>
                          </a:solidFill>
                        </a:rPr>
                        <a:t>Fern Schema</a:t>
                      </a:r>
                      <a:endParaRPr sz="1400" u="none" cap="none" strike="noStrike"/>
                    </a:p>
                  </a:txBody>
                  <a:tcPr marT="94475" marB="94475" marR="91400" marL="914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PBot Fern Schema Working group 2023</a:t>
                      </a:r>
                      <a:endParaRPr sz="1400" u="none" cap="none" strike="noStrike"/>
                    </a:p>
                  </a:txBody>
                  <a:tcPr marT="94475" marB="94475" marR="91400" marL="914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Foliage</a:t>
                      </a:r>
                      <a:endParaRPr sz="1400" u="none" cap="none" strike="noStrike"/>
                    </a:p>
                  </a:txBody>
                  <a:tcPr marT="94475" marB="94475" marR="91400" marL="91400">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Describe fern foliar material.</a:t>
                      </a:r>
                      <a:endParaRPr sz="1400" u="none" cap="none" strike="noStrike"/>
                    </a:p>
                  </a:txBody>
                  <a:tcPr marT="94475" marB="94475" marR="91400" marL="91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txBox="1"/>
          <p:nvPr/>
        </p:nvSpPr>
        <p:spPr>
          <a:xfrm>
            <a:off x="1215400" y="3507725"/>
            <a:ext cx="9865500" cy="54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300">
                <a:solidFill>
                  <a:schemeClr val="dk2"/>
                </a:solidFill>
              </a:rPr>
              <a:t>Person &amp; Reference page seem straight-forward.</a:t>
            </a:r>
            <a:endParaRPr sz="33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