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nva Sans Bold" panose="020B0604020202020204" charset="0"/>
      <p:regular r:id="rId17"/>
    </p:embeddedFont>
    <p:embeddedFont>
      <p:font typeface="Oswald" panose="00000500000000000000" pitchFamily="2" charset="0"/>
      <p:regular r:id="rId18"/>
    </p:embeddedFont>
    <p:embeddedFont>
      <p:font typeface="Roboto" panose="02000000000000000000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1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32397" y="6354591"/>
            <a:ext cx="4922194" cy="4922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01216" y="7269192"/>
            <a:ext cx="4739803" cy="4739803"/>
          </a:xfrm>
          <a:custGeom>
            <a:avLst/>
            <a:gdLst/>
            <a:ahLst/>
            <a:cxnLst/>
            <a:rect l="l" t="t" r="r" b="b"/>
            <a:pathLst>
              <a:path w="4739803" h="4739803">
                <a:moveTo>
                  <a:pt x="0" y="0"/>
                </a:moveTo>
                <a:lnTo>
                  <a:pt x="4739803" y="0"/>
                </a:lnTo>
                <a:lnTo>
                  <a:pt x="4739803" y="4739803"/>
                </a:lnTo>
                <a:lnTo>
                  <a:pt x="0" y="4739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173200" y="-1551210"/>
            <a:ext cx="3086100" cy="3798277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62111" y="3361492"/>
            <a:ext cx="15363778" cy="2387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599"/>
              </a:lnSpc>
              <a:spcBef>
                <a:spcPct val="0"/>
              </a:spcBef>
            </a:pPr>
            <a:r>
              <a:rPr lang="en-US" sz="13999">
                <a:solidFill>
                  <a:srgbClr val="000000"/>
                </a:solidFill>
                <a:latin typeface="Oswald"/>
              </a:rPr>
              <a:t>Summary Week 1 + 2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72949" y="5707091"/>
            <a:ext cx="5851724" cy="847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000000"/>
                </a:solidFill>
                <a:latin typeface="Roboto"/>
              </a:rPr>
              <a:t>Ba Nguyen Quoc Anh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81996" y="-609298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1" y="0"/>
                </a:lnTo>
                <a:lnTo>
                  <a:pt x="5205221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69180" y="7425442"/>
            <a:ext cx="4427302" cy="4427302"/>
          </a:xfrm>
          <a:custGeom>
            <a:avLst/>
            <a:gdLst/>
            <a:ahLst/>
            <a:cxnLst/>
            <a:rect l="l" t="t" r="r" b="b"/>
            <a:pathLst>
              <a:path w="4427302" h="4427302">
                <a:moveTo>
                  <a:pt x="0" y="0"/>
                </a:moveTo>
                <a:lnTo>
                  <a:pt x="4427302" y="0"/>
                </a:lnTo>
                <a:lnTo>
                  <a:pt x="4427302" y="4427302"/>
                </a:lnTo>
                <a:lnTo>
                  <a:pt x="0" y="44273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4867996" y="7791384"/>
            <a:ext cx="2755192" cy="2048609"/>
            <a:chOff x="0" y="0"/>
            <a:chExt cx="1093142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3142" cy="812800"/>
            </a:xfrm>
            <a:custGeom>
              <a:avLst/>
              <a:gdLst/>
              <a:ahLst/>
              <a:cxnLst/>
              <a:rect l="l" t="t" r="r" b="b"/>
              <a:pathLst>
                <a:path w="1093142" h="812800">
                  <a:moveTo>
                    <a:pt x="1093142" y="406400"/>
                  </a:moveTo>
                  <a:lnTo>
                    <a:pt x="686742" y="0"/>
                  </a:lnTo>
                  <a:lnTo>
                    <a:pt x="6867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686742" y="609600"/>
                  </a:lnTo>
                  <a:lnTo>
                    <a:pt x="686742" y="812800"/>
                  </a:lnTo>
                  <a:lnTo>
                    <a:pt x="1093142" y="40640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165100"/>
              <a:ext cx="99154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3050" y="-361215"/>
            <a:ext cx="5394939" cy="11240574"/>
            <a:chOff x="0" y="0"/>
            <a:chExt cx="1420889" cy="296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889" cy="2960480"/>
            </a:xfrm>
            <a:custGeom>
              <a:avLst/>
              <a:gdLst/>
              <a:ahLst/>
              <a:cxnLst/>
              <a:rect l="l" t="t" r="r" b="b"/>
              <a:pathLst>
                <a:path w="1420889" h="2960480">
                  <a:moveTo>
                    <a:pt x="0" y="0"/>
                  </a:moveTo>
                  <a:lnTo>
                    <a:pt x="1420889" y="0"/>
                  </a:lnTo>
                  <a:lnTo>
                    <a:pt x="1420889" y="2960480"/>
                  </a:lnTo>
                  <a:lnTo>
                    <a:pt x="0" y="2960480"/>
                  </a:lnTo>
                  <a:close/>
                </a:path>
              </a:pathLst>
            </a:custGeom>
            <a:solidFill>
              <a:srgbClr val="FD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0889" cy="2998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7363" y="-361215"/>
            <a:ext cx="1529426" cy="2779830"/>
            <a:chOff x="0" y="0"/>
            <a:chExt cx="660400" cy="12003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200319"/>
            </a:xfrm>
            <a:custGeom>
              <a:avLst/>
              <a:gdLst/>
              <a:ahLst/>
              <a:cxnLst/>
              <a:rect l="l" t="t" r="r" b="b"/>
              <a:pathLst>
                <a:path w="660400" h="1200319">
                  <a:moveTo>
                    <a:pt x="220252" y="1181250"/>
                  </a:moveTo>
                  <a:cubicBezTo>
                    <a:pt x="254109" y="1192764"/>
                    <a:pt x="292600" y="1200319"/>
                    <a:pt x="330378" y="1200319"/>
                  </a:cubicBezTo>
                  <a:cubicBezTo>
                    <a:pt x="368157" y="1200319"/>
                    <a:pt x="404509" y="1193842"/>
                    <a:pt x="438009" y="1182329"/>
                  </a:cubicBezTo>
                  <a:cubicBezTo>
                    <a:pt x="438723" y="1181969"/>
                    <a:pt x="439435" y="1181969"/>
                    <a:pt x="440148" y="1181610"/>
                  </a:cubicBezTo>
                  <a:cubicBezTo>
                    <a:pt x="565955" y="1135554"/>
                    <a:pt x="658618" y="1013941"/>
                    <a:pt x="660400" y="86320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62569"/>
                  </a:lnTo>
                  <a:cubicBezTo>
                    <a:pt x="1782" y="1014659"/>
                    <a:pt x="93019" y="1136275"/>
                    <a:pt x="220252" y="1181250"/>
                  </a:cubicBez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111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300942" y="7560782"/>
            <a:ext cx="3318577" cy="3318577"/>
          </a:xfrm>
          <a:custGeom>
            <a:avLst/>
            <a:gdLst/>
            <a:ahLst/>
            <a:cxnLst/>
            <a:rect l="l" t="t" r="r" b="b"/>
            <a:pathLst>
              <a:path w="3318577" h="3318577">
                <a:moveTo>
                  <a:pt x="3318577" y="0"/>
                </a:moveTo>
                <a:lnTo>
                  <a:pt x="0" y="0"/>
                </a:lnTo>
                <a:lnTo>
                  <a:pt x="0" y="3318577"/>
                </a:lnTo>
                <a:lnTo>
                  <a:pt x="3318577" y="3318577"/>
                </a:lnTo>
                <a:lnTo>
                  <a:pt x="331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73911" y="4364229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2" y="0"/>
                </a:lnTo>
                <a:lnTo>
                  <a:pt x="5205222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12619" y="8667984"/>
            <a:ext cx="5540639" cy="2337142"/>
          </a:xfrm>
          <a:custGeom>
            <a:avLst/>
            <a:gdLst/>
            <a:ahLst/>
            <a:cxnLst/>
            <a:rect l="l" t="t" r="r" b="b"/>
            <a:pathLst>
              <a:path w="5540639" h="2337142">
                <a:moveTo>
                  <a:pt x="0" y="0"/>
                </a:moveTo>
                <a:lnTo>
                  <a:pt x="5540638" y="0"/>
                </a:lnTo>
                <a:lnTo>
                  <a:pt x="5540638" y="2337142"/>
                </a:lnTo>
                <a:lnTo>
                  <a:pt x="0" y="23371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443593" y="5964593"/>
            <a:ext cx="6351626" cy="3871962"/>
          </a:xfrm>
          <a:custGeom>
            <a:avLst/>
            <a:gdLst/>
            <a:ahLst/>
            <a:cxnLst/>
            <a:rect l="l" t="t" r="r" b="b"/>
            <a:pathLst>
              <a:path w="6351626" h="3871962">
                <a:moveTo>
                  <a:pt x="0" y="0"/>
                </a:moveTo>
                <a:lnTo>
                  <a:pt x="6351627" y="0"/>
                </a:lnTo>
                <a:lnTo>
                  <a:pt x="6351627" y="3871962"/>
                </a:lnTo>
                <a:lnTo>
                  <a:pt x="0" y="3871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1982" r="-8916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443593" y="1853985"/>
            <a:ext cx="6351626" cy="2819425"/>
          </a:xfrm>
          <a:custGeom>
            <a:avLst/>
            <a:gdLst/>
            <a:ahLst/>
            <a:cxnLst/>
            <a:rect l="l" t="t" r="r" b="b"/>
            <a:pathLst>
              <a:path w="6351626" h="2819425">
                <a:moveTo>
                  <a:pt x="0" y="0"/>
                </a:moveTo>
                <a:lnTo>
                  <a:pt x="6351627" y="0"/>
                </a:lnTo>
                <a:lnTo>
                  <a:pt x="6351627" y="2819425"/>
                </a:lnTo>
                <a:lnTo>
                  <a:pt x="0" y="28194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283814" y="5035360"/>
            <a:ext cx="12622135" cy="571137"/>
          </a:xfrm>
          <a:custGeom>
            <a:avLst/>
            <a:gdLst/>
            <a:ahLst/>
            <a:cxnLst/>
            <a:rect l="l" t="t" r="r" b="b"/>
            <a:pathLst>
              <a:path w="12622135" h="571137">
                <a:moveTo>
                  <a:pt x="0" y="0"/>
                </a:moveTo>
                <a:lnTo>
                  <a:pt x="12622135" y="0"/>
                </a:lnTo>
                <a:lnTo>
                  <a:pt x="12622135" y="571137"/>
                </a:lnTo>
                <a:lnTo>
                  <a:pt x="0" y="5711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81050" y="607029"/>
            <a:ext cx="4502764" cy="152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6E7658"/>
                </a:solidFill>
                <a:latin typeface="Oswald"/>
              </a:rPr>
              <a:t>Operations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36659" y="580073"/>
            <a:ext cx="3768566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Canva Sans Bold"/>
              </a:rPr>
              <a:t>Binding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3050" y="-361215"/>
            <a:ext cx="5394939" cy="11240574"/>
            <a:chOff x="0" y="0"/>
            <a:chExt cx="1420889" cy="296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889" cy="2960480"/>
            </a:xfrm>
            <a:custGeom>
              <a:avLst/>
              <a:gdLst/>
              <a:ahLst/>
              <a:cxnLst/>
              <a:rect l="l" t="t" r="r" b="b"/>
              <a:pathLst>
                <a:path w="1420889" h="2960480">
                  <a:moveTo>
                    <a:pt x="0" y="0"/>
                  </a:moveTo>
                  <a:lnTo>
                    <a:pt x="1420889" y="0"/>
                  </a:lnTo>
                  <a:lnTo>
                    <a:pt x="1420889" y="2960480"/>
                  </a:lnTo>
                  <a:lnTo>
                    <a:pt x="0" y="2960480"/>
                  </a:lnTo>
                  <a:close/>
                </a:path>
              </a:pathLst>
            </a:custGeom>
            <a:solidFill>
              <a:srgbClr val="FD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0889" cy="2998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7363" y="-361215"/>
            <a:ext cx="1529426" cy="2779830"/>
            <a:chOff x="0" y="0"/>
            <a:chExt cx="660400" cy="12003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200319"/>
            </a:xfrm>
            <a:custGeom>
              <a:avLst/>
              <a:gdLst/>
              <a:ahLst/>
              <a:cxnLst/>
              <a:rect l="l" t="t" r="r" b="b"/>
              <a:pathLst>
                <a:path w="660400" h="1200319">
                  <a:moveTo>
                    <a:pt x="220252" y="1181250"/>
                  </a:moveTo>
                  <a:cubicBezTo>
                    <a:pt x="254109" y="1192764"/>
                    <a:pt x="292600" y="1200319"/>
                    <a:pt x="330378" y="1200319"/>
                  </a:cubicBezTo>
                  <a:cubicBezTo>
                    <a:pt x="368157" y="1200319"/>
                    <a:pt x="404509" y="1193842"/>
                    <a:pt x="438009" y="1182329"/>
                  </a:cubicBezTo>
                  <a:cubicBezTo>
                    <a:pt x="438723" y="1181969"/>
                    <a:pt x="439435" y="1181969"/>
                    <a:pt x="440148" y="1181610"/>
                  </a:cubicBezTo>
                  <a:cubicBezTo>
                    <a:pt x="565955" y="1135554"/>
                    <a:pt x="658618" y="1013941"/>
                    <a:pt x="660400" y="86320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62569"/>
                  </a:lnTo>
                  <a:cubicBezTo>
                    <a:pt x="1782" y="1014659"/>
                    <a:pt x="93019" y="1136275"/>
                    <a:pt x="220252" y="1181250"/>
                  </a:cubicBez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111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300942" y="7560782"/>
            <a:ext cx="3318577" cy="3318577"/>
          </a:xfrm>
          <a:custGeom>
            <a:avLst/>
            <a:gdLst/>
            <a:ahLst/>
            <a:cxnLst/>
            <a:rect l="l" t="t" r="r" b="b"/>
            <a:pathLst>
              <a:path w="3318577" h="3318577">
                <a:moveTo>
                  <a:pt x="3318577" y="0"/>
                </a:moveTo>
                <a:lnTo>
                  <a:pt x="0" y="0"/>
                </a:lnTo>
                <a:lnTo>
                  <a:pt x="0" y="3318577"/>
                </a:lnTo>
                <a:lnTo>
                  <a:pt x="3318577" y="3318577"/>
                </a:lnTo>
                <a:lnTo>
                  <a:pt x="331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73911" y="4364229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2" y="0"/>
                </a:lnTo>
                <a:lnTo>
                  <a:pt x="5205222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12619" y="8667984"/>
            <a:ext cx="5540639" cy="2337142"/>
          </a:xfrm>
          <a:custGeom>
            <a:avLst/>
            <a:gdLst/>
            <a:ahLst/>
            <a:cxnLst/>
            <a:rect l="l" t="t" r="r" b="b"/>
            <a:pathLst>
              <a:path w="5540639" h="2337142">
                <a:moveTo>
                  <a:pt x="0" y="0"/>
                </a:moveTo>
                <a:lnTo>
                  <a:pt x="5540638" y="0"/>
                </a:lnTo>
                <a:lnTo>
                  <a:pt x="5540638" y="2337142"/>
                </a:lnTo>
                <a:lnTo>
                  <a:pt x="0" y="23371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713904" y="2813291"/>
            <a:ext cx="11883679" cy="948797"/>
          </a:xfrm>
          <a:custGeom>
            <a:avLst/>
            <a:gdLst/>
            <a:ahLst/>
            <a:cxnLst/>
            <a:rect l="l" t="t" r="r" b="b"/>
            <a:pathLst>
              <a:path w="11883679" h="948797">
                <a:moveTo>
                  <a:pt x="0" y="0"/>
                </a:moveTo>
                <a:lnTo>
                  <a:pt x="11883679" y="0"/>
                </a:lnTo>
                <a:lnTo>
                  <a:pt x="11883679" y="948797"/>
                </a:lnTo>
                <a:lnTo>
                  <a:pt x="0" y="9487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351505" y="5629563"/>
            <a:ext cx="12608478" cy="1395631"/>
          </a:xfrm>
          <a:custGeom>
            <a:avLst/>
            <a:gdLst/>
            <a:ahLst/>
            <a:cxnLst/>
            <a:rect l="l" t="t" r="r" b="b"/>
            <a:pathLst>
              <a:path w="12608478" h="1395631">
                <a:moveTo>
                  <a:pt x="0" y="0"/>
                </a:moveTo>
                <a:lnTo>
                  <a:pt x="12608477" y="0"/>
                </a:lnTo>
                <a:lnTo>
                  <a:pt x="12608477" y="1395632"/>
                </a:lnTo>
                <a:lnTo>
                  <a:pt x="0" y="13956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81050" y="607029"/>
            <a:ext cx="4502764" cy="152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6E7658"/>
                </a:solidFill>
                <a:latin typeface="Oswald"/>
              </a:rPr>
              <a:t>Operations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62513" y="580073"/>
            <a:ext cx="3548856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Canva Sans Bold"/>
              </a:rPr>
              <a:t>User Events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3050" y="-361215"/>
            <a:ext cx="5394939" cy="11240574"/>
            <a:chOff x="0" y="0"/>
            <a:chExt cx="1420889" cy="296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889" cy="2960480"/>
            </a:xfrm>
            <a:custGeom>
              <a:avLst/>
              <a:gdLst/>
              <a:ahLst/>
              <a:cxnLst/>
              <a:rect l="l" t="t" r="r" b="b"/>
              <a:pathLst>
                <a:path w="1420889" h="2960480">
                  <a:moveTo>
                    <a:pt x="0" y="0"/>
                  </a:moveTo>
                  <a:lnTo>
                    <a:pt x="1420889" y="0"/>
                  </a:lnTo>
                  <a:lnTo>
                    <a:pt x="1420889" y="2960480"/>
                  </a:lnTo>
                  <a:lnTo>
                    <a:pt x="0" y="2960480"/>
                  </a:lnTo>
                  <a:close/>
                </a:path>
              </a:pathLst>
            </a:custGeom>
            <a:solidFill>
              <a:srgbClr val="FD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0889" cy="2998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7363" y="-361215"/>
            <a:ext cx="1529426" cy="2779830"/>
            <a:chOff x="0" y="0"/>
            <a:chExt cx="660400" cy="12003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200319"/>
            </a:xfrm>
            <a:custGeom>
              <a:avLst/>
              <a:gdLst/>
              <a:ahLst/>
              <a:cxnLst/>
              <a:rect l="l" t="t" r="r" b="b"/>
              <a:pathLst>
                <a:path w="660400" h="1200319">
                  <a:moveTo>
                    <a:pt x="220252" y="1181250"/>
                  </a:moveTo>
                  <a:cubicBezTo>
                    <a:pt x="254109" y="1192764"/>
                    <a:pt x="292600" y="1200319"/>
                    <a:pt x="330378" y="1200319"/>
                  </a:cubicBezTo>
                  <a:cubicBezTo>
                    <a:pt x="368157" y="1200319"/>
                    <a:pt x="404509" y="1193842"/>
                    <a:pt x="438009" y="1182329"/>
                  </a:cubicBezTo>
                  <a:cubicBezTo>
                    <a:pt x="438723" y="1181969"/>
                    <a:pt x="439435" y="1181969"/>
                    <a:pt x="440148" y="1181610"/>
                  </a:cubicBezTo>
                  <a:cubicBezTo>
                    <a:pt x="565955" y="1135554"/>
                    <a:pt x="658618" y="1013941"/>
                    <a:pt x="660400" y="86320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62569"/>
                  </a:lnTo>
                  <a:cubicBezTo>
                    <a:pt x="1782" y="1014659"/>
                    <a:pt x="93019" y="1136275"/>
                    <a:pt x="220252" y="1181250"/>
                  </a:cubicBez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111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300942" y="7560782"/>
            <a:ext cx="3318577" cy="3318577"/>
          </a:xfrm>
          <a:custGeom>
            <a:avLst/>
            <a:gdLst/>
            <a:ahLst/>
            <a:cxnLst/>
            <a:rect l="l" t="t" r="r" b="b"/>
            <a:pathLst>
              <a:path w="3318577" h="3318577">
                <a:moveTo>
                  <a:pt x="3318577" y="0"/>
                </a:moveTo>
                <a:lnTo>
                  <a:pt x="0" y="0"/>
                </a:lnTo>
                <a:lnTo>
                  <a:pt x="0" y="3318577"/>
                </a:lnTo>
                <a:lnTo>
                  <a:pt x="3318577" y="3318577"/>
                </a:lnTo>
                <a:lnTo>
                  <a:pt x="331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73911" y="4364229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2" y="0"/>
                </a:lnTo>
                <a:lnTo>
                  <a:pt x="5205222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12619" y="8667984"/>
            <a:ext cx="5540639" cy="2337142"/>
          </a:xfrm>
          <a:custGeom>
            <a:avLst/>
            <a:gdLst/>
            <a:ahLst/>
            <a:cxnLst/>
            <a:rect l="l" t="t" r="r" b="b"/>
            <a:pathLst>
              <a:path w="5540639" h="2337142">
                <a:moveTo>
                  <a:pt x="0" y="0"/>
                </a:moveTo>
                <a:lnTo>
                  <a:pt x="5540638" y="0"/>
                </a:lnTo>
                <a:lnTo>
                  <a:pt x="5540638" y="2337142"/>
                </a:lnTo>
                <a:lnTo>
                  <a:pt x="0" y="23371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113694" y="6902085"/>
            <a:ext cx="11622552" cy="2934470"/>
          </a:xfrm>
          <a:custGeom>
            <a:avLst/>
            <a:gdLst/>
            <a:ahLst/>
            <a:cxnLst/>
            <a:rect l="l" t="t" r="r" b="b"/>
            <a:pathLst>
              <a:path w="11622552" h="2934470">
                <a:moveTo>
                  <a:pt x="0" y="0"/>
                </a:moveTo>
                <a:lnTo>
                  <a:pt x="11622551" y="0"/>
                </a:lnTo>
                <a:lnTo>
                  <a:pt x="11622551" y="2934470"/>
                </a:lnTo>
                <a:lnTo>
                  <a:pt x="0" y="29344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113694" y="2014171"/>
            <a:ext cx="11553066" cy="4265345"/>
          </a:xfrm>
          <a:custGeom>
            <a:avLst/>
            <a:gdLst/>
            <a:ahLst/>
            <a:cxnLst/>
            <a:rect l="l" t="t" r="r" b="b"/>
            <a:pathLst>
              <a:path w="11553066" h="4265345">
                <a:moveTo>
                  <a:pt x="0" y="0"/>
                </a:moveTo>
                <a:lnTo>
                  <a:pt x="11553065" y="0"/>
                </a:lnTo>
                <a:lnTo>
                  <a:pt x="11553065" y="4265345"/>
                </a:lnTo>
                <a:lnTo>
                  <a:pt x="0" y="426534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81050" y="607029"/>
            <a:ext cx="4502764" cy="152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6E7658"/>
                </a:solidFill>
                <a:latin typeface="Oswald"/>
              </a:rPr>
              <a:t>Operations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64727" y="580073"/>
            <a:ext cx="4368324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Canva Sans Bold"/>
              </a:rPr>
              <a:t>Error Handling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9649" y="-283568"/>
            <a:ext cx="19007298" cy="3614291"/>
            <a:chOff x="0" y="0"/>
            <a:chExt cx="5006037" cy="9519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6037" cy="951912"/>
            </a:xfrm>
            <a:custGeom>
              <a:avLst/>
              <a:gdLst/>
              <a:ahLst/>
              <a:cxnLst/>
              <a:rect l="l" t="t" r="r" b="b"/>
              <a:pathLst>
                <a:path w="5006037" h="951912">
                  <a:moveTo>
                    <a:pt x="0" y="0"/>
                  </a:moveTo>
                  <a:lnTo>
                    <a:pt x="5006037" y="0"/>
                  </a:lnTo>
                  <a:lnTo>
                    <a:pt x="5006037" y="951912"/>
                  </a:lnTo>
                  <a:lnTo>
                    <a:pt x="0" y="951912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06037" cy="990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</a:rPr>
              <a:t>TypeScript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-747073" y="248682"/>
            <a:ext cx="2235194" cy="2751008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159655" y="1313600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1" y="0"/>
                </a:lnTo>
                <a:lnTo>
                  <a:pt x="5205221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954439" y="8701702"/>
            <a:ext cx="4304861" cy="1815868"/>
          </a:xfrm>
          <a:custGeom>
            <a:avLst/>
            <a:gdLst/>
            <a:ahLst/>
            <a:cxnLst/>
            <a:rect l="l" t="t" r="r" b="b"/>
            <a:pathLst>
              <a:path w="4304861" h="1815868">
                <a:moveTo>
                  <a:pt x="0" y="0"/>
                </a:moveTo>
                <a:lnTo>
                  <a:pt x="4304861" y="0"/>
                </a:lnTo>
                <a:lnTo>
                  <a:pt x="4304861" y="1815869"/>
                </a:lnTo>
                <a:lnTo>
                  <a:pt x="0" y="1815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8700" y="6114203"/>
            <a:ext cx="524766" cy="540393"/>
            <a:chOff x="0" y="0"/>
            <a:chExt cx="699688" cy="720524"/>
          </a:xfrm>
        </p:grpSpPr>
        <p:grpSp>
          <p:nvGrpSpPr>
            <p:cNvPr id="12" name="Group 12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1746028" y="6038003"/>
            <a:ext cx="1527018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Interface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4809482"/>
            <a:ext cx="1527018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A more complete version of JavaScript.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0"/>
            <a:ext cx="9172575" cy="3200093"/>
          </a:xfrm>
          <a:prstGeom prst="line">
            <a:avLst/>
          </a:prstGeom>
          <a:ln w="57150" cap="flat">
            <a:solidFill>
              <a:srgbClr val="8D96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03402" y="5987345"/>
            <a:ext cx="4941056" cy="4941056"/>
          </a:xfrm>
          <a:custGeom>
            <a:avLst/>
            <a:gdLst/>
            <a:ahLst/>
            <a:cxnLst/>
            <a:rect l="l" t="t" r="r" b="b"/>
            <a:pathLst>
              <a:path w="4941056" h="4941056">
                <a:moveTo>
                  <a:pt x="0" y="0"/>
                </a:moveTo>
                <a:lnTo>
                  <a:pt x="4941056" y="0"/>
                </a:lnTo>
                <a:lnTo>
                  <a:pt x="4941056" y="4941055"/>
                </a:lnTo>
                <a:lnTo>
                  <a:pt x="0" y="4941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47160" y="8113113"/>
            <a:ext cx="3025303" cy="2739274"/>
          </a:xfrm>
          <a:custGeom>
            <a:avLst/>
            <a:gdLst/>
            <a:ahLst/>
            <a:cxnLst/>
            <a:rect l="l" t="t" r="r" b="b"/>
            <a:pathLst>
              <a:path w="3025303" h="2739274">
                <a:moveTo>
                  <a:pt x="0" y="0"/>
                </a:moveTo>
                <a:lnTo>
                  <a:pt x="3025303" y="0"/>
                </a:lnTo>
                <a:lnTo>
                  <a:pt x="3025303" y="2739274"/>
                </a:lnTo>
                <a:lnTo>
                  <a:pt x="0" y="2739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30247" y="724119"/>
            <a:ext cx="5698295" cy="5798460"/>
          </a:xfrm>
          <a:custGeom>
            <a:avLst/>
            <a:gdLst/>
            <a:ahLst/>
            <a:cxnLst/>
            <a:rect l="l" t="t" r="r" b="b"/>
            <a:pathLst>
              <a:path w="5698295" h="5798460">
                <a:moveTo>
                  <a:pt x="0" y="0"/>
                </a:moveTo>
                <a:lnTo>
                  <a:pt x="5698294" y="0"/>
                </a:lnTo>
                <a:lnTo>
                  <a:pt x="5698294" y="5798460"/>
                </a:lnTo>
                <a:lnTo>
                  <a:pt x="0" y="57984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07028" y="4083776"/>
            <a:ext cx="11163702" cy="5798460"/>
          </a:xfrm>
          <a:custGeom>
            <a:avLst/>
            <a:gdLst/>
            <a:ahLst/>
            <a:cxnLst/>
            <a:rect l="l" t="t" r="r" b="b"/>
            <a:pathLst>
              <a:path w="11163702" h="5798460">
                <a:moveTo>
                  <a:pt x="0" y="0"/>
                </a:moveTo>
                <a:lnTo>
                  <a:pt x="11163702" y="0"/>
                </a:lnTo>
                <a:lnTo>
                  <a:pt x="11163702" y="5798460"/>
                </a:lnTo>
                <a:lnTo>
                  <a:pt x="0" y="57984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 rot="-1125266">
            <a:off x="207481" y="445118"/>
            <a:ext cx="5840859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</a:rPr>
              <a:t>Interface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92350" y="3305175"/>
            <a:ext cx="13703300" cy="3676650"/>
            <a:chOff x="0" y="0"/>
            <a:chExt cx="15147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14700" cy="406400"/>
            </a:xfrm>
            <a:custGeom>
              <a:avLst/>
              <a:gdLst/>
              <a:ahLst/>
              <a:cxnLst/>
              <a:rect l="l" t="t" r="r" b="b"/>
              <a:pathLst>
                <a:path w="1514700" h="406400">
                  <a:moveTo>
                    <a:pt x="1311500" y="0"/>
                  </a:moveTo>
                  <a:cubicBezTo>
                    <a:pt x="1423724" y="0"/>
                    <a:pt x="1514700" y="90976"/>
                    <a:pt x="1514700" y="203200"/>
                  </a:cubicBezTo>
                  <a:cubicBezTo>
                    <a:pt x="1514700" y="315424"/>
                    <a:pt x="1423724" y="406400"/>
                    <a:pt x="1311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147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34794" y="4289424"/>
            <a:ext cx="10818412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 dirty="0">
                <a:solidFill>
                  <a:srgbClr val="FDF4F4"/>
                </a:solidFill>
                <a:latin typeface="Oswald"/>
              </a:rPr>
              <a:t>Demo Time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2461097" y="-1673523"/>
            <a:ext cx="4922194" cy="492219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004940" y="653903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932789" y="5553642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2" y="0"/>
                </a:lnTo>
                <a:lnTo>
                  <a:pt x="5205222" y="2856366"/>
                </a:lnTo>
                <a:lnTo>
                  <a:pt x="0" y="285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9509" y="633191"/>
            <a:ext cx="5697869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</a:rPr>
              <a:t>Week 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00537" y="3457123"/>
            <a:ext cx="6276713" cy="280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ng CLI / Angular 13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Roboto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node / npm / nvm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Roboto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</a:rPr>
              <a:t>git CLI / git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0665" y="2409614"/>
            <a:ext cx="7086585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</a:rPr>
              <a:t>Install and get familiar with:</a:t>
            </a:r>
          </a:p>
        </p:txBody>
      </p:sp>
      <p:sp>
        <p:nvSpPr>
          <p:cNvPr id="5" name="AutoShape 5"/>
          <p:cNvSpPr/>
          <p:nvPr/>
        </p:nvSpPr>
        <p:spPr>
          <a:xfrm>
            <a:off x="8477250" y="411101"/>
            <a:ext cx="0" cy="9514707"/>
          </a:xfrm>
          <a:prstGeom prst="line">
            <a:avLst/>
          </a:prstGeom>
          <a:ln w="57150" cap="flat">
            <a:solidFill>
              <a:srgbClr val="8D96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414468" y="633191"/>
            <a:ext cx="5697869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</a:rPr>
              <a:t>Week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57989" y="2793082"/>
            <a:ext cx="6276713" cy="505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Get familiar with Angular 16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Roboto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Angular structures: component, module, service, pipe, directive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Roboto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Operations: binding data, user event, error handling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Roboto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</a:rPr>
              <a:t>TypeScript concepts: interface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44743" y="3383439"/>
            <a:ext cx="524766" cy="540393"/>
            <a:chOff x="0" y="0"/>
            <a:chExt cx="699688" cy="720524"/>
          </a:xfrm>
        </p:grpSpPr>
        <p:grpSp>
          <p:nvGrpSpPr>
            <p:cNvPr id="9" name="Group 9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1444743" y="4552482"/>
            <a:ext cx="524766" cy="540393"/>
            <a:chOff x="0" y="0"/>
            <a:chExt cx="699688" cy="720524"/>
          </a:xfrm>
        </p:grpSpPr>
        <p:grpSp>
          <p:nvGrpSpPr>
            <p:cNvPr id="16" name="Group 16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1444743" y="5721525"/>
            <a:ext cx="524766" cy="540393"/>
            <a:chOff x="0" y="0"/>
            <a:chExt cx="699688" cy="720524"/>
          </a:xfrm>
        </p:grpSpPr>
        <p:grpSp>
          <p:nvGrpSpPr>
            <p:cNvPr id="23" name="Group 23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9" name="Group 29"/>
          <p:cNvGrpSpPr/>
          <p:nvPr/>
        </p:nvGrpSpPr>
        <p:grpSpPr>
          <a:xfrm>
            <a:off x="9792103" y="2719398"/>
            <a:ext cx="524766" cy="540393"/>
            <a:chOff x="0" y="0"/>
            <a:chExt cx="699688" cy="720524"/>
          </a:xfrm>
        </p:grpSpPr>
        <p:grpSp>
          <p:nvGrpSpPr>
            <p:cNvPr id="30" name="Group 30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>
            <a:off x="9792103" y="3888441"/>
            <a:ext cx="524766" cy="540393"/>
            <a:chOff x="0" y="0"/>
            <a:chExt cx="699688" cy="720524"/>
          </a:xfrm>
        </p:grpSpPr>
        <p:grpSp>
          <p:nvGrpSpPr>
            <p:cNvPr id="37" name="Group 37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43" name="Group 43"/>
          <p:cNvGrpSpPr/>
          <p:nvPr/>
        </p:nvGrpSpPr>
        <p:grpSpPr>
          <a:xfrm>
            <a:off x="9792103" y="5495530"/>
            <a:ext cx="524766" cy="540393"/>
            <a:chOff x="0" y="0"/>
            <a:chExt cx="699688" cy="720524"/>
          </a:xfrm>
        </p:grpSpPr>
        <p:grpSp>
          <p:nvGrpSpPr>
            <p:cNvPr id="44" name="Group 44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50" name="Group 50"/>
          <p:cNvGrpSpPr/>
          <p:nvPr/>
        </p:nvGrpSpPr>
        <p:grpSpPr>
          <a:xfrm>
            <a:off x="9792103" y="7287347"/>
            <a:ext cx="524766" cy="540393"/>
            <a:chOff x="0" y="0"/>
            <a:chExt cx="699688" cy="720524"/>
          </a:xfrm>
        </p:grpSpPr>
        <p:grpSp>
          <p:nvGrpSpPr>
            <p:cNvPr id="51" name="Group 51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9649" y="-283568"/>
            <a:ext cx="19007298" cy="3614291"/>
            <a:chOff x="0" y="0"/>
            <a:chExt cx="5006037" cy="9519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6037" cy="951912"/>
            </a:xfrm>
            <a:custGeom>
              <a:avLst/>
              <a:gdLst/>
              <a:ahLst/>
              <a:cxnLst/>
              <a:rect l="l" t="t" r="r" b="b"/>
              <a:pathLst>
                <a:path w="5006037" h="951912">
                  <a:moveTo>
                    <a:pt x="0" y="0"/>
                  </a:moveTo>
                  <a:lnTo>
                    <a:pt x="5006037" y="0"/>
                  </a:lnTo>
                  <a:lnTo>
                    <a:pt x="5006037" y="951912"/>
                  </a:lnTo>
                  <a:lnTo>
                    <a:pt x="0" y="951912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06037" cy="990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</a:rPr>
              <a:t>Angular Structures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-747073" y="248682"/>
            <a:ext cx="2235194" cy="2751008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159655" y="1313600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1" y="0"/>
                </a:lnTo>
                <a:lnTo>
                  <a:pt x="5205221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954439" y="8701702"/>
            <a:ext cx="4304861" cy="1815868"/>
          </a:xfrm>
          <a:custGeom>
            <a:avLst/>
            <a:gdLst/>
            <a:ahLst/>
            <a:cxnLst/>
            <a:rect l="l" t="t" r="r" b="b"/>
            <a:pathLst>
              <a:path w="4304861" h="1815868">
                <a:moveTo>
                  <a:pt x="0" y="0"/>
                </a:moveTo>
                <a:lnTo>
                  <a:pt x="4304861" y="0"/>
                </a:lnTo>
                <a:lnTo>
                  <a:pt x="4304861" y="1815869"/>
                </a:lnTo>
                <a:lnTo>
                  <a:pt x="0" y="1815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8700" y="6177060"/>
            <a:ext cx="524766" cy="540393"/>
            <a:chOff x="0" y="0"/>
            <a:chExt cx="699688" cy="720524"/>
          </a:xfrm>
        </p:grpSpPr>
        <p:grpSp>
          <p:nvGrpSpPr>
            <p:cNvPr id="12" name="Group 12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1746028" y="6012807"/>
            <a:ext cx="15270187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Component, Module, Service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Roboto"/>
            </a:endParaR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Pipe, Directive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28700" y="7561564"/>
            <a:ext cx="524766" cy="540393"/>
            <a:chOff x="0" y="0"/>
            <a:chExt cx="699688" cy="720524"/>
          </a:xfrm>
        </p:grpSpPr>
        <p:grpSp>
          <p:nvGrpSpPr>
            <p:cNvPr id="20" name="Group 20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028700" y="4809482"/>
            <a:ext cx="1527018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Building-blocks for constructing a web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3050" y="-361215"/>
            <a:ext cx="5394939" cy="11240574"/>
            <a:chOff x="0" y="0"/>
            <a:chExt cx="1420889" cy="296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889" cy="2960480"/>
            </a:xfrm>
            <a:custGeom>
              <a:avLst/>
              <a:gdLst/>
              <a:ahLst/>
              <a:cxnLst/>
              <a:rect l="l" t="t" r="r" b="b"/>
              <a:pathLst>
                <a:path w="1420889" h="2960480">
                  <a:moveTo>
                    <a:pt x="0" y="0"/>
                  </a:moveTo>
                  <a:lnTo>
                    <a:pt x="1420889" y="0"/>
                  </a:lnTo>
                  <a:lnTo>
                    <a:pt x="1420889" y="2960480"/>
                  </a:lnTo>
                  <a:lnTo>
                    <a:pt x="0" y="296048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0889" cy="2998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7363" y="-361215"/>
            <a:ext cx="1529426" cy="2779830"/>
            <a:chOff x="0" y="0"/>
            <a:chExt cx="660400" cy="12003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200319"/>
            </a:xfrm>
            <a:custGeom>
              <a:avLst/>
              <a:gdLst/>
              <a:ahLst/>
              <a:cxnLst/>
              <a:rect l="l" t="t" r="r" b="b"/>
              <a:pathLst>
                <a:path w="660400" h="1200319">
                  <a:moveTo>
                    <a:pt x="220252" y="1181250"/>
                  </a:moveTo>
                  <a:cubicBezTo>
                    <a:pt x="254109" y="1192764"/>
                    <a:pt x="292600" y="1200319"/>
                    <a:pt x="330378" y="1200319"/>
                  </a:cubicBezTo>
                  <a:cubicBezTo>
                    <a:pt x="368157" y="1200319"/>
                    <a:pt x="404509" y="1193842"/>
                    <a:pt x="438009" y="1182329"/>
                  </a:cubicBezTo>
                  <a:cubicBezTo>
                    <a:pt x="438723" y="1181969"/>
                    <a:pt x="439435" y="1181969"/>
                    <a:pt x="440148" y="1181610"/>
                  </a:cubicBezTo>
                  <a:cubicBezTo>
                    <a:pt x="565955" y="1135554"/>
                    <a:pt x="658618" y="1013941"/>
                    <a:pt x="660400" y="86320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62569"/>
                  </a:lnTo>
                  <a:cubicBezTo>
                    <a:pt x="1782" y="1014659"/>
                    <a:pt x="93019" y="1136275"/>
                    <a:pt x="220252" y="118125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111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300942" y="7560782"/>
            <a:ext cx="3318577" cy="3318577"/>
          </a:xfrm>
          <a:custGeom>
            <a:avLst/>
            <a:gdLst/>
            <a:ahLst/>
            <a:cxnLst/>
            <a:rect l="l" t="t" r="r" b="b"/>
            <a:pathLst>
              <a:path w="3318577" h="3318577">
                <a:moveTo>
                  <a:pt x="3318577" y="0"/>
                </a:moveTo>
                <a:lnTo>
                  <a:pt x="0" y="0"/>
                </a:lnTo>
                <a:lnTo>
                  <a:pt x="0" y="3318577"/>
                </a:lnTo>
                <a:lnTo>
                  <a:pt x="3318577" y="3318577"/>
                </a:lnTo>
                <a:lnTo>
                  <a:pt x="331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1432397" y="3294849"/>
            <a:ext cx="4922194" cy="492219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923122" y="6568542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916789" y="2964987"/>
            <a:ext cx="9355242" cy="5581917"/>
          </a:xfrm>
          <a:custGeom>
            <a:avLst/>
            <a:gdLst/>
            <a:ahLst/>
            <a:cxnLst/>
            <a:rect l="l" t="t" r="r" b="b"/>
            <a:pathLst>
              <a:path w="9355242" h="5581917">
                <a:moveTo>
                  <a:pt x="0" y="0"/>
                </a:moveTo>
                <a:lnTo>
                  <a:pt x="9355242" y="0"/>
                </a:lnTo>
                <a:lnTo>
                  <a:pt x="9355242" y="5581918"/>
                </a:lnTo>
                <a:lnTo>
                  <a:pt x="0" y="5581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81050" y="607029"/>
            <a:ext cx="4502764" cy="152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FDF4F4"/>
                </a:solidFill>
                <a:latin typeface="Oswald"/>
              </a:rPr>
              <a:t>Structures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16864" y="580073"/>
            <a:ext cx="383540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3050" y="-361215"/>
            <a:ext cx="5394939" cy="11240574"/>
            <a:chOff x="0" y="0"/>
            <a:chExt cx="1420889" cy="296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889" cy="2960480"/>
            </a:xfrm>
            <a:custGeom>
              <a:avLst/>
              <a:gdLst/>
              <a:ahLst/>
              <a:cxnLst/>
              <a:rect l="l" t="t" r="r" b="b"/>
              <a:pathLst>
                <a:path w="1420889" h="2960480">
                  <a:moveTo>
                    <a:pt x="0" y="0"/>
                  </a:moveTo>
                  <a:lnTo>
                    <a:pt x="1420889" y="0"/>
                  </a:lnTo>
                  <a:lnTo>
                    <a:pt x="1420889" y="2960480"/>
                  </a:lnTo>
                  <a:lnTo>
                    <a:pt x="0" y="296048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0889" cy="2998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7363" y="-361215"/>
            <a:ext cx="1529426" cy="2779830"/>
            <a:chOff x="0" y="0"/>
            <a:chExt cx="660400" cy="12003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200319"/>
            </a:xfrm>
            <a:custGeom>
              <a:avLst/>
              <a:gdLst/>
              <a:ahLst/>
              <a:cxnLst/>
              <a:rect l="l" t="t" r="r" b="b"/>
              <a:pathLst>
                <a:path w="660400" h="1200319">
                  <a:moveTo>
                    <a:pt x="220252" y="1181250"/>
                  </a:moveTo>
                  <a:cubicBezTo>
                    <a:pt x="254109" y="1192764"/>
                    <a:pt x="292600" y="1200319"/>
                    <a:pt x="330378" y="1200319"/>
                  </a:cubicBezTo>
                  <a:cubicBezTo>
                    <a:pt x="368157" y="1200319"/>
                    <a:pt x="404509" y="1193842"/>
                    <a:pt x="438009" y="1182329"/>
                  </a:cubicBezTo>
                  <a:cubicBezTo>
                    <a:pt x="438723" y="1181969"/>
                    <a:pt x="439435" y="1181969"/>
                    <a:pt x="440148" y="1181610"/>
                  </a:cubicBezTo>
                  <a:cubicBezTo>
                    <a:pt x="565955" y="1135554"/>
                    <a:pt x="658618" y="1013941"/>
                    <a:pt x="660400" y="86320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62569"/>
                  </a:lnTo>
                  <a:cubicBezTo>
                    <a:pt x="1782" y="1014659"/>
                    <a:pt x="93019" y="1136275"/>
                    <a:pt x="220252" y="118125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111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300942" y="7560782"/>
            <a:ext cx="3318577" cy="3318577"/>
          </a:xfrm>
          <a:custGeom>
            <a:avLst/>
            <a:gdLst/>
            <a:ahLst/>
            <a:cxnLst/>
            <a:rect l="l" t="t" r="r" b="b"/>
            <a:pathLst>
              <a:path w="3318577" h="3318577">
                <a:moveTo>
                  <a:pt x="3318577" y="0"/>
                </a:moveTo>
                <a:lnTo>
                  <a:pt x="0" y="0"/>
                </a:lnTo>
                <a:lnTo>
                  <a:pt x="0" y="3318577"/>
                </a:lnTo>
                <a:lnTo>
                  <a:pt x="3318577" y="3318577"/>
                </a:lnTo>
                <a:lnTo>
                  <a:pt x="331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1432397" y="3294849"/>
            <a:ext cx="4922194" cy="492219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923122" y="6568542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916789" y="2886406"/>
            <a:ext cx="9159341" cy="5739081"/>
          </a:xfrm>
          <a:custGeom>
            <a:avLst/>
            <a:gdLst/>
            <a:ahLst/>
            <a:cxnLst/>
            <a:rect l="l" t="t" r="r" b="b"/>
            <a:pathLst>
              <a:path w="9159341" h="5739081">
                <a:moveTo>
                  <a:pt x="0" y="0"/>
                </a:moveTo>
                <a:lnTo>
                  <a:pt x="9159341" y="0"/>
                </a:lnTo>
                <a:lnTo>
                  <a:pt x="9159341" y="5739080"/>
                </a:lnTo>
                <a:lnTo>
                  <a:pt x="0" y="57390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81050" y="607029"/>
            <a:ext cx="4502764" cy="152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FDF4F4"/>
                </a:solidFill>
                <a:latin typeface="Oswald"/>
              </a:rPr>
              <a:t>Structures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16864" y="580073"/>
            <a:ext cx="2262346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Module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3050" y="-361215"/>
            <a:ext cx="5394939" cy="11240574"/>
            <a:chOff x="0" y="0"/>
            <a:chExt cx="1420889" cy="296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889" cy="2960480"/>
            </a:xfrm>
            <a:custGeom>
              <a:avLst/>
              <a:gdLst/>
              <a:ahLst/>
              <a:cxnLst/>
              <a:rect l="l" t="t" r="r" b="b"/>
              <a:pathLst>
                <a:path w="1420889" h="2960480">
                  <a:moveTo>
                    <a:pt x="0" y="0"/>
                  </a:moveTo>
                  <a:lnTo>
                    <a:pt x="1420889" y="0"/>
                  </a:lnTo>
                  <a:lnTo>
                    <a:pt x="1420889" y="2960480"/>
                  </a:lnTo>
                  <a:lnTo>
                    <a:pt x="0" y="296048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0889" cy="2998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7363" y="-361215"/>
            <a:ext cx="1529426" cy="2779830"/>
            <a:chOff x="0" y="0"/>
            <a:chExt cx="660400" cy="12003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200319"/>
            </a:xfrm>
            <a:custGeom>
              <a:avLst/>
              <a:gdLst/>
              <a:ahLst/>
              <a:cxnLst/>
              <a:rect l="l" t="t" r="r" b="b"/>
              <a:pathLst>
                <a:path w="660400" h="1200319">
                  <a:moveTo>
                    <a:pt x="220252" y="1181250"/>
                  </a:moveTo>
                  <a:cubicBezTo>
                    <a:pt x="254109" y="1192764"/>
                    <a:pt x="292600" y="1200319"/>
                    <a:pt x="330378" y="1200319"/>
                  </a:cubicBezTo>
                  <a:cubicBezTo>
                    <a:pt x="368157" y="1200319"/>
                    <a:pt x="404509" y="1193842"/>
                    <a:pt x="438009" y="1182329"/>
                  </a:cubicBezTo>
                  <a:cubicBezTo>
                    <a:pt x="438723" y="1181969"/>
                    <a:pt x="439435" y="1181969"/>
                    <a:pt x="440148" y="1181610"/>
                  </a:cubicBezTo>
                  <a:cubicBezTo>
                    <a:pt x="565955" y="1135554"/>
                    <a:pt x="658618" y="1013941"/>
                    <a:pt x="660400" y="86320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62569"/>
                  </a:lnTo>
                  <a:cubicBezTo>
                    <a:pt x="1782" y="1014659"/>
                    <a:pt x="93019" y="1136275"/>
                    <a:pt x="220252" y="118125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111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300942" y="7560782"/>
            <a:ext cx="3318577" cy="3318577"/>
          </a:xfrm>
          <a:custGeom>
            <a:avLst/>
            <a:gdLst/>
            <a:ahLst/>
            <a:cxnLst/>
            <a:rect l="l" t="t" r="r" b="b"/>
            <a:pathLst>
              <a:path w="3318577" h="3318577">
                <a:moveTo>
                  <a:pt x="3318577" y="0"/>
                </a:moveTo>
                <a:lnTo>
                  <a:pt x="0" y="0"/>
                </a:lnTo>
                <a:lnTo>
                  <a:pt x="0" y="3318577"/>
                </a:lnTo>
                <a:lnTo>
                  <a:pt x="3318577" y="3318577"/>
                </a:lnTo>
                <a:lnTo>
                  <a:pt x="331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1432397" y="3294849"/>
            <a:ext cx="4922194" cy="492219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923122" y="6568542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916789" y="2815711"/>
            <a:ext cx="11117531" cy="5880471"/>
          </a:xfrm>
          <a:custGeom>
            <a:avLst/>
            <a:gdLst/>
            <a:ahLst/>
            <a:cxnLst/>
            <a:rect l="l" t="t" r="r" b="b"/>
            <a:pathLst>
              <a:path w="11117531" h="5880471">
                <a:moveTo>
                  <a:pt x="0" y="0"/>
                </a:moveTo>
                <a:lnTo>
                  <a:pt x="11117531" y="0"/>
                </a:lnTo>
                <a:lnTo>
                  <a:pt x="11117531" y="5880470"/>
                </a:lnTo>
                <a:lnTo>
                  <a:pt x="0" y="588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81050" y="607029"/>
            <a:ext cx="4502764" cy="152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FDF4F4"/>
                </a:solidFill>
                <a:latin typeface="Oswald"/>
              </a:rPr>
              <a:t>Structures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41311" y="580073"/>
            <a:ext cx="2213451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Service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3050" y="-361215"/>
            <a:ext cx="5394939" cy="11240574"/>
            <a:chOff x="0" y="0"/>
            <a:chExt cx="1420889" cy="296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889" cy="2960480"/>
            </a:xfrm>
            <a:custGeom>
              <a:avLst/>
              <a:gdLst/>
              <a:ahLst/>
              <a:cxnLst/>
              <a:rect l="l" t="t" r="r" b="b"/>
              <a:pathLst>
                <a:path w="1420889" h="2960480">
                  <a:moveTo>
                    <a:pt x="0" y="0"/>
                  </a:moveTo>
                  <a:lnTo>
                    <a:pt x="1420889" y="0"/>
                  </a:lnTo>
                  <a:lnTo>
                    <a:pt x="1420889" y="2960480"/>
                  </a:lnTo>
                  <a:lnTo>
                    <a:pt x="0" y="296048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0889" cy="2998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7363" y="-361215"/>
            <a:ext cx="1529426" cy="2779830"/>
            <a:chOff x="0" y="0"/>
            <a:chExt cx="660400" cy="12003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200319"/>
            </a:xfrm>
            <a:custGeom>
              <a:avLst/>
              <a:gdLst/>
              <a:ahLst/>
              <a:cxnLst/>
              <a:rect l="l" t="t" r="r" b="b"/>
              <a:pathLst>
                <a:path w="660400" h="1200319">
                  <a:moveTo>
                    <a:pt x="220252" y="1181250"/>
                  </a:moveTo>
                  <a:cubicBezTo>
                    <a:pt x="254109" y="1192764"/>
                    <a:pt x="292600" y="1200319"/>
                    <a:pt x="330378" y="1200319"/>
                  </a:cubicBezTo>
                  <a:cubicBezTo>
                    <a:pt x="368157" y="1200319"/>
                    <a:pt x="404509" y="1193842"/>
                    <a:pt x="438009" y="1182329"/>
                  </a:cubicBezTo>
                  <a:cubicBezTo>
                    <a:pt x="438723" y="1181969"/>
                    <a:pt x="439435" y="1181969"/>
                    <a:pt x="440148" y="1181610"/>
                  </a:cubicBezTo>
                  <a:cubicBezTo>
                    <a:pt x="565955" y="1135554"/>
                    <a:pt x="658618" y="1013941"/>
                    <a:pt x="660400" y="86320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62569"/>
                  </a:lnTo>
                  <a:cubicBezTo>
                    <a:pt x="1782" y="1014659"/>
                    <a:pt x="93019" y="1136275"/>
                    <a:pt x="220252" y="118125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111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300942" y="7560782"/>
            <a:ext cx="3318577" cy="3318577"/>
          </a:xfrm>
          <a:custGeom>
            <a:avLst/>
            <a:gdLst/>
            <a:ahLst/>
            <a:cxnLst/>
            <a:rect l="l" t="t" r="r" b="b"/>
            <a:pathLst>
              <a:path w="3318577" h="3318577">
                <a:moveTo>
                  <a:pt x="3318577" y="0"/>
                </a:moveTo>
                <a:lnTo>
                  <a:pt x="0" y="0"/>
                </a:lnTo>
                <a:lnTo>
                  <a:pt x="0" y="3318577"/>
                </a:lnTo>
                <a:lnTo>
                  <a:pt x="3318577" y="3318577"/>
                </a:lnTo>
                <a:lnTo>
                  <a:pt x="331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1432397" y="3294849"/>
            <a:ext cx="4922194" cy="492219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923122" y="6568542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479700" y="4104288"/>
            <a:ext cx="10976228" cy="2174413"/>
          </a:xfrm>
          <a:custGeom>
            <a:avLst/>
            <a:gdLst/>
            <a:ahLst/>
            <a:cxnLst/>
            <a:rect l="l" t="t" r="r" b="b"/>
            <a:pathLst>
              <a:path w="10976228" h="2174413">
                <a:moveTo>
                  <a:pt x="0" y="0"/>
                </a:moveTo>
                <a:lnTo>
                  <a:pt x="10976228" y="0"/>
                </a:lnTo>
                <a:lnTo>
                  <a:pt x="10976228" y="2174414"/>
                </a:lnTo>
                <a:lnTo>
                  <a:pt x="0" y="21744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414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81050" y="607029"/>
            <a:ext cx="4502764" cy="152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FDF4F4"/>
                </a:solidFill>
                <a:latin typeface="Oswald"/>
              </a:rPr>
              <a:t>Structures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85773" y="580073"/>
            <a:ext cx="132461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Pipe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3050" y="-361215"/>
            <a:ext cx="5394939" cy="11240574"/>
            <a:chOff x="0" y="0"/>
            <a:chExt cx="1420889" cy="296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889" cy="2960480"/>
            </a:xfrm>
            <a:custGeom>
              <a:avLst/>
              <a:gdLst/>
              <a:ahLst/>
              <a:cxnLst/>
              <a:rect l="l" t="t" r="r" b="b"/>
              <a:pathLst>
                <a:path w="1420889" h="2960480">
                  <a:moveTo>
                    <a:pt x="0" y="0"/>
                  </a:moveTo>
                  <a:lnTo>
                    <a:pt x="1420889" y="0"/>
                  </a:lnTo>
                  <a:lnTo>
                    <a:pt x="1420889" y="2960480"/>
                  </a:lnTo>
                  <a:lnTo>
                    <a:pt x="0" y="296048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0889" cy="2998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7363" y="-361215"/>
            <a:ext cx="1529426" cy="2779830"/>
            <a:chOff x="0" y="0"/>
            <a:chExt cx="660400" cy="12003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200319"/>
            </a:xfrm>
            <a:custGeom>
              <a:avLst/>
              <a:gdLst/>
              <a:ahLst/>
              <a:cxnLst/>
              <a:rect l="l" t="t" r="r" b="b"/>
              <a:pathLst>
                <a:path w="660400" h="1200319">
                  <a:moveTo>
                    <a:pt x="220252" y="1181250"/>
                  </a:moveTo>
                  <a:cubicBezTo>
                    <a:pt x="254109" y="1192764"/>
                    <a:pt x="292600" y="1200319"/>
                    <a:pt x="330378" y="1200319"/>
                  </a:cubicBezTo>
                  <a:cubicBezTo>
                    <a:pt x="368157" y="1200319"/>
                    <a:pt x="404509" y="1193842"/>
                    <a:pt x="438009" y="1182329"/>
                  </a:cubicBezTo>
                  <a:cubicBezTo>
                    <a:pt x="438723" y="1181969"/>
                    <a:pt x="439435" y="1181969"/>
                    <a:pt x="440148" y="1181610"/>
                  </a:cubicBezTo>
                  <a:cubicBezTo>
                    <a:pt x="565955" y="1135554"/>
                    <a:pt x="658618" y="1013941"/>
                    <a:pt x="660400" y="86320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62569"/>
                  </a:lnTo>
                  <a:cubicBezTo>
                    <a:pt x="1782" y="1014659"/>
                    <a:pt x="93019" y="1136275"/>
                    <a:pt x="220252" y="118125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111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300942" y="7560782"/>
            <a:ext cx="3318577" cy="3318577"/>
          </a:xfrm>
          <a:custGeom>
            <a:avLst/>
            <a:gdLst/>
            <a:ahLst/>
            <a:cxnLst/>
            <a:rect l="l" t="t" r="r" b="b"/>
            <a:pathLst>
              <a:path w="3318577" h="3318577">
                <a:moveTo>
                  <a:pt x="3318577" y="0"/>
                </a:moveTo>
                <a:lnTo>
                  <a:pt x="0" y="0"/>
                </a:lnTo>
                <a:lnTo>
                  <a:pt x="0" y="3318577"/>
                </a:lnTo>
                <a:lnTo>
                  <a:pt x="3318577" y="3318577"/>
                </a:lnTo>
                <a:lnTo>
                  <a:pt x="331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1432397" y="3294849"/>
            <a:ext cx="4922194" cy="492219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923122" y="6568542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916789" y="2676708"/>
            <a:ext cx="12004167" cy="5164728"/>
          </a:xfrm>
          <a:custGeom>
            <a:avLst/>
            <a:gdLst/>
            <a:ahLst/>
            <a:cxnLst/>
            <a:rect l="l" t="t" r="r" b="b"/>
            <a:pathLst>
              <a:path w="12004167" h="5164728">
                <a:moveTo>
                  <a:pt x="0" y="0"/>
                </a:moveTo>
                <a:lnTo>
                  <a:pt x="12004167" y="0"/>
                </a:lnTo>
                <a:lnTo>
                  <a:pt x="12004167" y="5164728"/>
                </a:lnTo>
                <a:lnTo>
                  <a:pt x="0" y="51647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56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81050" y="607029"/>
            <a:ext cx="4502764" cy="152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FDF4F4"/>
                </a:solidFill>
                <a:latin typeface="Oswald"/>
              </a:rPr>
              <a:t>Structures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99579" y="580073"/>
            <a:ext cx="273685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Directive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9649" y="-283568"/>
            <a:ext cx="19007298" cy="3614291"/>
            <a:chOff x="0" y="0"/>
            <a:chExt cx="5006037" cy="9519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6037" cy="951912"/>
            </a:xfrm>
            <a:custGeom>
              <a:avLst/>
              <a:gdLst/>
              <a:ahLst/>
              <a:cxnLst/>
              <a:rect l="l" t="t" r="r" b="b"/>
              <a:pathLst>
                <a:path w="5006037" h="951912">
                  <a:moveTo>
                    <a:pt x="0" y="0"/>
                  </a:moveTo>
                  <a:lnTo>
                    <a:pt x="5006037" y="0"/>
                  </a:lnTo>
                  <a:lnTo>
                    <a:pt x="5006037" y="951912"/>
                  </a:lnTo>
                  <a:lnTo>
                    <a:pt x="0" y="951912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06037" cy="990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</a:rPr>
              <a:t>Angular Operations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-747073" y="248682"/>
            <a:ext cx="2235194" cy="2751008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159655" y="1313600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1" y="0"/>
                </a:lnTo>
                <a:lnTo>
                  <a:pt x="5205221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954439" y="8701702"/>
            <a:ext cx="4304861" cy="1815868"/>
          </a:xfrm>
          <a:custGeom>
            <a:avLst/>
            <a:gdLst/>
            <a:ahLst/>
            <a:cxnLst/>
            <a:rect l="l" t="t" r="r" b="b"/>
            <a:pathLst>
              <a:path w="4304861" h="1815868">
                <a:moveTo>
                  <a:pt x="0" y="0"/>
                </a:moveTo>
                <a:lnTo>
                  <a:pt x="4304861" y="0"/>
                </a:lnTo>
                <a:lnTo>
                  <a:pt x="4304861" y="1815869"/>
                </a:lnTo>
                <a:lnTo>
                  <a:pt x="0" y="1815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8700" y="6177060"/>
            <a:ext cx="524766" cy="540393"/>
            <a:chOff x="0" y="0"/>
            <a:chExt cx="699688" cy="720524"/>
          </a:xfrm>
        </p:grpSpPr>
        <p:grpSp>
          <p:nvGrpSpPr>
            <p:cNvPr id="12" name="Group 12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1746028" y="6012807"/>
            <a:ext cx="15270187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Binding data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Roboto"/>
            </a:endParaR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User Events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Roboto"/>
            </a:endParaR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Error handling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28700" y="7561564"/>
            <a:ext cx="524766" cy="540393"/>
            <a:chOff x="0" y="0"/>
            <a:chExt cx="699688" cy="720524"/>
          </a:xfrm>
        </p:grpSpPr>
        <p:grpSp>
          <p:nvGrpSpPr>
            <p:cNvPr id="20" name="Group 20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028700" y="4809482"/>
            <a:ext cx="158461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oboto"/>
              </a:rPr>
              <a:t>Provides communication between User (client) - Application - Server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028700" y="8949682"/>
            <a:ext cx="524766" cy="540393"/>
            <a:chOff x="0" y="0"/>
            <a:chExt cx="699688" cy="720524"/>
          </a:xfrm>
        </p:grpSpPr>
        <p:grpSp>
          <p:nvGrpSpPr>
            <p:cNvPr id="28" name="Group 28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Custom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Oswald</vt:lpstr>
      <vt:lpstr>Canva Sans Bold</vt:lpstr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 - Week 1 + 2</dc:title>
  <cp:lastModifiedBy>Anh Ba</cp:lastModifiedBy>
  <cp:revision>2</cp:revision>
  <dcterms:created xsi:type="dcterms:W3CDTF">2006-08-16T00:00:00Z</dcterms:created>
  <dcterms:modified xsi:type="dcterms:W3CDTF">2024-05-07T00:36:12Z</dcterms:modified>
  <dc:identifier>DAGEd8llJVQ</dc:identifier>
</cp:coreProperties>
</file>