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EA8C9-EBD2-4580-A59B-DDD6741BD2B6}" v="76" dt="2020-07-14T02:31:29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8" y="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agan Avr" userId="0caa9129-1644-4120-94d6-3f93de1d8cf0" providerId="ADAL" clId="{B3CEA8C9-EBD2-4580-A59B-DDD6741BD2B6}"/>
    <pc:docChg chg="undo custSel mod addSld modSld addMainMaster delMainMaster">
      <pc:chgData name="Azhagan Avr" userId="0caa9129-1644-4120-94d6-3f93de1d8cf0" providerId="ADAL" clId="{B3CEA8C9-EBD2-4580-A59B-DDD6741BD2B6}" dt="2020-07-14T02:31:29.872" v="3371"/>
      <pc:docMkLst>
        <pc:docMk/>
      </pc:docMkLst>
      <pc:sldChg chg="addSp delSp modSp new mod modMedia setBg modClrScheme delAnim setClrOvrMap chgLayout">
        <pc:chgData name="Azhagan Avr" userId="0caa9129-1644-4120-94d6-3f93de1d8cf0" providerId="ADAL" clId="{B3CEA8C9-EBD2-4580-A59B-DDD6741BD2B6}" dt="2020-07-14T02:22:14.835" v="3259" actId="1076"/>
        <pc:sldMkLst>
          <pc:docMk/>
          <pc:sldMk cId="3496355680" sldId="256"/>
        </pc:sldMkLst>
        <pc:spChg chg="mod">
          <ac:chgData name="Azhagan Avr" userId="0caa9129-1644-4120-94d6-3f93de1d8cf0" providerId="ADAL" clId="{B3CEA8C9-EBD2-4580-A59B-DDD6741BD2B6}" dt="2020-07-14T02:22:14.835" v="3259" actId="1076"/>
          <ac:spMkLst>
            <pc:docMk/>
            <pc:sldMk cId="3496355680" sldId="256"/>
            <ac:spMk id="2" creationId="{DF5FA3AA-D914-4A5D-A604-53EEFDF32499}"/>
          </ac:spMkLst>
        </pc:spChg>
        <pc:spChg chg="mod">
          <ac:chgData name="Azhagan Avr" userId="0caa9129-1644-4120-94d6-3f93de1d8cf0" providerId="ADAL" clId="{B3CEA8C9-EBD2-4580-A59B-DDD6741BD2B6}" dt="2020-07-14T02:21:58.077" v="3255" actId="113"/>
          <ac:spMkLst>
            <pc:docMk/>
            <pc:sldMk cId="3496355680" sldId="256"/>
            <ac:spMk id="3" creationId="{05618365-50D5-440C-9BDB-CBBDB8B879EA}"/>
          </ac:spMkLst>
        </pc:spChg>
        <pc:spChg chg="mod">
          <ac:chgData name="Azhagan Avr" userId="0caa9129-1644-4120-94d6-3f93de1d8cf0" providerId="ADAL" clId="{B3CEA8C9-EBD2-4580-A59B-DDD6741BD2B6}" dt="2020-07-14T02:20:08.009" v="3249" actId="26606"/>
          <ac:spMkLst>
            <pc:docMk/>
            <pc:sldMk cId="3496355680" sldId="256"/>
            <ac:spMk id="4" creationId="{70CCC7A5-A492-4247-9683-D1575161EFAA}"/>
          </ac:spMkLst>
        </pc:spChg>
        <pc:spChg chg="add del">
          <ac:chgData name="Azhagan Avr" userId="0caa9129-1644-4120-94d6-3f93de1d8cf0" providerId="ADAL" clId="{B3CEA8C9-EBD2-4580-A59B-DDD6741BD2B6}" dt="2020-07-03T21:12:32.085" v="52" actId="26606"/>
          <ac:spMkLst>
            <pc:docMk/>
            <pc:sldMk cId="3496355680" sldId="256"/>
            <ac:spMk id="9" creationId="{007891EC-4501-44ED-A8C8-B11B6DB767AB}"/>
          </ac:spMkLst>
        </pc:spChg>
        <pc:spChg chg="add del">
          <ac:chgData name="Azhagan Avr" userId="0caa9129-1644-4120-94d6-3f93de1d8cf0" providerId="ADAL" clId="{B3CEA8C9-EBD2-4580-A59B-DDD6741BD2B6}" dt="2020-07-03T21:12:32.351" v="54" actId="26606"/>
          <ac:spMkLst>
            <pc:docMk/>
            <pc:sldMk cId="3496355680" sldId="256"/>
            <ac:spMk id="13" creationId="{E2CFBC99-FB8F-41F7-A81D-A5288D688D79}"/>
          </ac:spMkLst>
        </pc:spChg>
        <pc:spChg chg="add del">
          <ac:chgData name="Azhagan Avr" userId="0caa9129-1644-4120-94d6-3f93de1d8cf0" providerId="ADAL" clId="{B3CEA8C9-EBD2-4580-A59B-DDD6741BD2B6}" dt="2020-07-03T21:12:32.351" v="54" actId="26606"/>
          <ac:spMkLst>
            <pc:docMk/>
            <pc:sldMk cId="3496355680" sldId="256"/>
            <ac:spMk id="15" creationId="{1EF86BFA-9133-4F6B-98BE-1CBB87EB62F5}"/>
          </ac:spMkLst>
        </pc:spChg>
        <pc:spChg chg="add del">
          <ac:chgData name="Azhagan Avr" userId="0caa9129-1644-4120-94d6-3f93de1d8cf0" providerId="ADAL" clId="{B3CEA8C9-EBD2-4580-A59B-DDD6741BD2B6}" dt="2020-07-03T21:12:32.908" v="56" actId="26606"/>
          <ac:spMkLst>
            <pc:docMk/>
            <pc:sldMk cId="3496355680" sldId="256"/>
            <ac:spMk id="17" creationId="{0671A8AE-40A1-4631-A6B8-581AFF065482}"/>
          </ac:spMkLst>
        </pc:spChg>
        <pc:spChg chg="add del">
          <ac:chgData name="Azhagan Avr" userId="0caa9129-1644-4120-94d6-3f93de1d8cf0" providerId="ADAL" clId="{B3CEA8C9-EBD2-4580-A59B-DDD6741BD2B6}" dt="2020-07-03T21:12:32.908" v="56" actId="26606"/>
          <ac:spMkLst>
            <pc:docMk/>
            <pc:sldMk cId="3496355680" sldId="256"/>
            <ac:spMk id="19" creationId="{A44CD100-6267-4E62-AA64-2182A3A6A1C0}"/>
          </ac:spMkLst>
        </pc:spChg>
        <pc:spChg chg="add del">
          <ac:chgData name="Azhagan Avr" userId="0caa9129-1644-4120-94d6-3f93de1d8cf0" providerId="ADAL" clId="{B3CEA8C9-EBD2-4580-A59B-DDD6741BD2B6}" dt="2020-07-03T21:12:33.843" v="58" actId="26606"/>
          <ac:spMkLst>
            <pc:docMk/>
            <pc:sldMk cId="3496355680" sldId="256"/>
            <ac:spMk id="21" creationId="{E2CFBC99-FB8F-41F7-A81D-A5288D688D79}"/>
          </ac:spMkLst>
        </pc:spChg>
        <pc:spChg chg="add del">
          <ac:chgData name="Azhagan Avr" userId="0caa9129-1644-4120-94d6-3f93de1d8cf0" providerId="ADAL" clId="{B3CEA8C9-EBD2-4580-A59B-DDD6741BD2B6}" dt="2020-07-03T21:12:33.843" v="58" actId="26606"/>
          <ac:spMkLst>
            <pc:docMk/>
            <pc:sldMk cId="3496355680" sldId="256"/>
            <ac:spMk id="23" creationId="{1EF86BFA-9133-4F6B-98BE-1CBB87EB62F5}"/>
          </ac:spMkLst>
        </pc:spChg>
        <pc:spChg chg="add del">
          <ac:chgData name="Azhagan Avr" userId="0caa9129-1644-4120-94d6-3f93de1d8cf0" providerId="ADAL" clId="{B3CEA8C9-EBD2-4580-A59B-DDD6741BD2B6}" dt="2020-07-03T21:14:20.667" v="119" actId="26606"/>
          <ac:spMkLst>
            <pc:docMk/>
            <pc:sldMk cId="3496355680" sldId="256"/>
            <ac:spMk id="25" creationId="{0671A8AE-40A1-4631-A6B8-581AFF065482}"/>
          </ac:spMkLst>
        </pc:spChg>
        <pc:spChg chg="add del">
          <ac:chgData name="Azhagan Avr" userId="0caa9129-1644-4120-94d6-3f93de1d8cf0" providerId="ADAL" clId="{B3CEA8C9-EBD2-4580-A59B-DDD6741BD2B6}" dt="2020-07-03T21:14:20.667" v="119" actId="26606"/>
          <ac:spMkLst>
            <pc:docMk/>
            <pc:sldMk cId="3496355680" sldId="256"/>
            <ac:spMk id="27" creationId="{A44CD100-6267-4E62-AA64-2182A3A6A1C0}"/>
          </ac:spMkLst>
        </pc:spChg>
        <pc:spChg chg="add del">
          <ac:chgData name="Azhagan Avr" userId="0caa9129-1644-4120-94d6-3f93de1d8cf0" providerId="ADAL" clId="{B3CEA8C9-EBD2-4580-A59B-DDD6741BD2B6}" dt="2020-07-14T02:19:11.742" v="3231" actId="26606"/>
          <ac:spMkLst>
            <pc:docMk/>
            <pc:sldMk cId="3496355680" sldId="256"/>
            <ac:spMk id="32" creationId="{4063B759-00FC-46D1-9898-8E8625268FAF}"/>
          </ac:spMkLst>
        </pc:spChg>
        <pc:spChg chg="add del">
          <ac:chgData name="Azhagan Avr" userId="0caa9129-1644-4120-94d6-3f93de1d8cf0" providerId="ADAL" clId="{B3CEA8C9-EBD2-4580-A59B-DDD6741BD2B6}" dt="2020-07-14T02:19:11.742" v="3231" actId="26606"/>
          <ac:spMkLst>
            <pc:docMk/>
            <pc:sldMk cId="3496355680" sldId="256"/>
            <ac:spMk id="34" creationId="{D5B012D8-7F27-4758-9AC6-C889B154BD73}"/>
          </ac:spMkLst>
        </pc:spChg>
        <pc:spChg chg="add del">
          <ac:chgData name="Azhagan Avr" userId="0caa9129-1644-4120-94d6-3f93de1d8cf0" providerId="ADAL" clId="{B3CEA8C9-EBD2-4580-A59B-DDD6741BD2B6}" dt="2020-07-14T02:20:08.009" v="3249" actId="26606"/>
          <ac:spMkLst>
            <pc:docMk/>
            <pc:sldMk cId="3496355680" sldId="256"/>
            <ac:spMk id="39" creationId="{D5B012D8-7F27-4758-9AC6-C889B154BD73}"/>
          </ac:spMkLst>
        </pc:spChg>
        <pc:spChg chg="add del">
          <ac:chgData name="Azhagan Avr" userId="0caa9129-1644-4120-94d6-3f93de1d8cf0" providerId="ADAL" clId="{B3CEA8C9-EBD2-4580-A59B-DDD6741BD2B6}" dt="2020-07-14T02:20:08.009" v="3249" actId="26606"/>
          <ac:spMkLst>
            <pc:docMk/>
            <pc:sldMk cId="3496355680" sldId="256"/>
            <ac:spMk id="41" creationId="{4063B759-00FC-46D1-9898-8E8625268FAF}"/>
          </ac:spMkLst>
        </pc:spChg>
        <pc:spChg chg="add del">
          <ac:chgData name="Azhagan Avr" userId="0caa9129-1644-4120-94d6-3f93de1d8cf0" providerId="ADAL" clId="{B3CEA8C9-EBD2-4580-A59B-DDD6741BD2B6}" dt="2020-07-14T02:19:47.819" v="3238" actId="26606"/>
          <ac:spMkLst>
            <pc:docMk/>
            <pc:sldMk cId="3496355680" sldId="256"/>
            <ac:spMk id="48" creationId="{A2679492-7988-4050-9056-542444452411}"/>
          </ac:spMkLst>
        </pc:spChg>
        <pc:spChg chg="add del">
          <ac:chgData name="Azhagan Avr" userId="0caa9129-1644-4120-94d6-3f93de1d8cf0" providerId="ADAL" clId="{B3CEA8C9-EBD2-4580-A59B-DDD6741BD2B6}" dt="2020-07-14T02:19:47.819" v="3238" actId="26606"/>
          <ac:spMkLst>
            <pc:docMk/>
            <pc:sldMk cId="3496355680" sldId="256"/>
            <ac:spMk id="50" creationId="{B091B163-7D61-4891-ABCF-5C13D9C418D0}"/>
          </ac:spMkLst>
        </pc:spChg>
        <pc:spChg chg="add del">
          <ac:chgData name="Azhagan Avr" userId="0caa9129-1644-4120-94d6-3f93de1d8cf0" providerId="ADAL" clId="{B3CEA8C9-EBD2-4580-A59B-DDD6741BD2B6}" dt="2020-07-14T02:19:50.091" v="3240" actId="26606"/>
          <ac:spMkLst>
            <pc:docMk/>
            <pc:sldMk cId="3496355680" sldId="256"/>
            <ac:spMk id="55" creationId="{CE3C5560-7A9C-489F-9148-18C5E1D0F0B2}"/>
          </ac:spMkLst>
        </pc:spChg>
        <pc:spChg chg="add del">
          <ac:chgData name="Azhagan Avr" userId="0caa9129-1644-4120-94d6-3f93de1d8cf0" providerId="ADAL" clId="{B3CEA8C9-EBD2-4580-A59B-DDD6741BD2B6}" dt="2020-07-14T02:19:50.091" v="3240" actId="26606"/>
          <ac:spMkLst>
            <pc:docMk/>
            <pc:sldMk cId="3496355680" sldId="256"/>
            <ac:spMk id="57" creationId="{C5CB530E-515E-412C-9DF1-5F8FFBD6F383}"/>
          </ac:spMkLst>
        </pc:spChg>
        <pc:spChg chg="add del">
          <ac:chgData name="Azhagan Avr" userId="0caa9129-1644-4120-94d6-3f93de1d8cf0" providerId="ADAL" clId="{B3CEA8C9-EBD2-4580-A59B-DDD6741BD2B6}" dt="2020-07-14T02:19:50.091" v="3240" actId="26606"/>
          <ac:spMkLst>
            <pc:docMk/>
            <pc:sldMk cId="3496355680" sldId="256"/>
            <ac:spMk id="59" creationId="{712D4376-A578-4FF1-94FC-245E7A6A489F}"/>
          </ac:spMkLst>
        </pc:spChg>
        <pc:spChg chg="add del">
          <ac:chgData name="Azhagan Avr" userId="0caa9129-1644-4120-94d6-3f93de1d8cf0" providerId="ADAL" clId="{B3CEA8C9-EBD2-4580-A59B-DDD6741BD2B6}" dt="2020-07-14T02:19:50.091" v="3240" actId="26606"/>
          <ac:spMkLst>
            <pc:docMk/>
            <pc:sldMk cId="3496355680" sldId="256"/>
            <ac:spMk id="61" creationId="{AEA7509D-F04F-40CB-A0B3-EEF16499CC9F}"/>
          </ac:spMkLst>
        </pc:spChg>
        <pc:spChg chg="add del">
          <ac:chgData name="Azhagan Avr" userId="0caa9129-1644-4120-94d6-3f93de1d8cf0" providerId="ADAL" clId="{B3CEA8C9-EBD2-4580-A59B-DDD6741BD2B6}" dt="2020-07-14T02:19:51.847" v="3243" actId="26606"/>
          <ac:spMkLst>
            <pc:docMk/>
            <pc:sldMk cId="3496355680" sldId="256"/>
            <ac:spMk id="63" creationId="{DCE1AED4-C7FF-4468-BF54-4470A0A3E283}"/>
          </ac:spMkLst>
        </pc:spChg>
        <pc:spChg chg="add del">
          <ac:chgData name="Azhagan Avr" userId="0caa9129-1644-4120-94d6-3f93de1d8cf0" providerId="ADAL" clId="{B3CEA8C9-EBD2-4580-A59B-DDD6741BD2B6}" dt="2020-07-14T02:19:51.847" v="3243" actId="26606"/>
          <ac:spMkLst>
            <pc:docMk/>
            <pc:sldMk cId="3496355680" sldId="256"/>
            <ac:spMk id="64" creationId="{BDE94FAB-AA60-43B4-A2C3-3A940B9A951A}"/>
          </ac:spMkLst>
        </pc:spChg>
        <pc:spChg chg="add del">
          <ac:chgData name="Azhagan Avr" userId="0caa9129-1644-4120-94d6-3f93de1d8cf0" providerId="ADAL" clId="{B3CEA8C9-EBD2-4580-A59B-DDD6741BD2B6}" dt="2020-07-14T02:19:54.594" v="3245" actId="26606"/>
          <ac:spMkLst>
            <pc:docMk/>
            <pc:sldMk cId="3496355680" sldId="256"/>
            <ac:spMk id="67" creationId="{327D73B4-9F5C-4A64-A179-51B9500CB8B5}"/>
          </ac:spMkLst>
        </pc:spChg>
        <pc:spChg chg="add del">
          <ac:chgData name="Azhagan Avr" userId="0caa9129-1644-4120-94d6-3f93de1d8cf0" providerId="ADAL" clId="{B3CEA8C9-EBD2-4580-A59B-DDD6741BD2B6}" dt="2020-07-14T02:19:54.594" v="3245" actId="26606"/>
          <ac:spMkLst>
            <pc:docMk/>
            <pc:sldMk cId="3496355680" sldId="256"/>
            <ac:spMk id="68" creationId="{C1F06963-6374-4B48-844F-071A9BAAAE02}"/>
          </ac:spMkLst>
        </pc:spChg>
        <pc:spChg chg="add del">
          <ac:chgData name="Azhagan Avr" userId="0caa9129-1644-4120-94d6-3f93de1d8cf0" providerId="ADAL" clId="{B3CEA8C9-EBD2-4580-A59B-DDD6741BD2B6}" dt="2020-07-14T02:19:54.594" v="3245" actId="26606"/>
          <ac:spMkLst>
            <pc:docMk/>
            <pc:sldMk cId="3496355680" sldId="256"/>
            <ac:spMk id="69" creationId="{6CB927A4-E432-4310-9CD5-E89FF5063179}"/>
          </ac:spMkLst>
        </pc:spChg>
        <pc:spChg chg="add del">
          <ac:chgData name="Azhagan Avr" userId="0caa9129-1644-4120-94d6-3f93de1d8cf0" providerId="ADAL" clId="{B3CEA8C9-EBD2-4580-A59B-DDD6741BD2B6}" dt="2020-07-14T02:19:54.594" v="3245" actId="26606"/>
          <ac:spMkLst>
            <pc:docMk/>
            <pc:sldMk cId="3496355680" sldId="256"/>
            <ac:spMk id="70" creationId="{1453BF6C-B012-48B7-B4E8-6D7AC7C27D02}"/>
          </ac:spMkLst>
        </pc:spChg>
        <pc:spChg chg="add del">
          <ac:chgData name="Azhagan Avr" userId="0caa9129-1644-4120-94d6-3f93de1d8cf0" providerId="ADAL" clId="{B3CEA8C9-EBD2-4580-A59B-DDD6741BD2B6}" dt="2020-07-14T02:19:54.594" v="3245" actId="26606"/>
          <ac:spMkLst>
            <pc:docMk/>
            <pc:sldMk cId="3496355680" sldId="256"/>
            <ac:spMk id="71" creationId="{E3020543-B24B-4EC4-8FFC-8DD88EEA91A8}"/>
          </ac:spMkLst>
        </pc:spChg>
        <pc:spChg chg="add del">
          <ac:chgData name="Azhagan Avr" userId="0caa9129-1644-4120-94d6-3f93de1d8cf0" providerId="ADAL" clId="{B3CEA8C9-EBD2-4580-A59B-DDD6741BD2B6}" dt="2020-07-14T02:20:08.009" v="3249" actId="26606"/>
          <ac:spMkLst>
            <pc:docMk/>
            <pc:sldMk cId="3496355680" sldId="256"/>
            <ac:spMk id="75" creationId="{A2679492-7988-4050-9056-542444452411}"/>
          </ac:spMkLst>
        </pc:spChg>
        <pc:spChg chg="add del">
          <ac:chgData name="Azhagan Avr" userId="0caa9129-1644-4120-94d6-3f93de1d8cf0" providerId="ADAL" clId="{B3CEA8C9-EBD2-4580-A59B-DDD6741BD2B6}" dt="2020-07-14T02:20:08.009" v="3249" actId="26606"/>
          <ac:spMkLst>
            <pc:docMk/>
            <pc:sldMk cId="3496355680" sldId="256"/>
            <ac:spMk id="76" creationId="{B091B163-7D61-4891-ABCF-5C13D9C418D0}"/>
          </ac:spMkLst>
        </pc:spChg>
        <pc:picChg chg="add del mod">
          <ac:chgData name="Azhagan Avr" userId="0caa9129-1644-4120-94d6-3f93de1d8cf0" providerId="ADAL" clId="{B3CEA8C9-EBD2-4580-A59B-DDD6741BD2B6}" dt="2020-07-03T21:12:32.085" v="52" actId="26606"/>
          <ac:picMkLst>
            <pc:docMk/>
            <pc:sldMk cId="3496355680" sldId="256"/>
            <ac:picMk id="4" creationId="{B09B4B72-9154-44B5-8B93-223EDA4C7B7E}"/>
          </ac:picMkLst>
        </pc:picChg>
        <pc:picChg chg="add del">
          <ac:chgData name="Azhagan Avr" userId="0caa9129-1644-4120-94d6-3f93de1d8cf0" providerId="ADAL" clId="{B3CEA8C9-EBD2-4580-A59B-DDD6741BD2B6}" dt="2020-07-03T21:12:32.351" v="54" actId="26606"/>
          <ac:picMkLst>
            <pc:docMk/>
            <pc:sldMk cId="3496355680" sldId="256"/>
            <ac:picMk id="14" creationId="{533EA32E-AB25-4297-9A0E-8F12E25BDB58}"/>
          </ac:picMkLst>
        </pc:picChg>
        <pc:picChg chg="add del">
          <ac:chgData name="Azhagan Avr" userId="0caa9129-1644-4120-94d6-3f93de1d8cf0" providerId="ADAL" clId="{B3CEA8C9-EBD2-4580-A59B-DDD6741BD2B6}" dt="2020-07-03T21:12:32.908" v="56" actId="26606"/>
          <ac:picMkLst>
            <pc:docMk/>
            <pc:sldMk cId="3496355680" sldId="256"/>
            <ac:picMk id="18" creationId="{E6F523B5-4F3C-471C-BBDD-5DD6EE48666E}"/>
          </ac:picMkLst>
        </pc:picChg>
        <pc:picChg chg="add del">
          <ac:chgData name="Azhagan Avr" userId="0caa9129-1644-4120-94d6-3f93de1d8cf0" providerId="ADAL" clId="{B3CEA8C9-EBD2-4580-A59B-DDD6741BD2B6}" dt="2020-07-03T21:12:33.843" v="58" actId="26606"/>
          <ac:picMkLst>
            <pc:docMk/>
            <pc:sldMk cId="3496355680" sldId="256"/>
            <ac:picMk id="22" creationId="{533EA32E-AB25-4297-9A0E-8F12E25BDB58}"/>
          </ac:picMkLst>
        </pc:picChg>
        <pc:picChg chg="add mod ord">
          <ac:chgData name="Azhagan Avr" userId="0caa9129-1644-4120-94d6-3f93de1d8cf0" providerId="ADAL" clId="{B3CEA8C9-EBD2-4580-A59B-DDD6741BD2B6}" dt="2020-07-14T02:20:08.009" v="3249" actId="26606"/>
          <ac:picMkLst>
            <pc:docMk/>
            <pc:sldMk cId="3496355680" sldId="256"/>
            <ac:picMk id="26" creationId="{E6F523B5-4F3C-471C-BBDD-5DD6EE48666E}"/>
          </ac:picMkLst>
        </pc:picChg>
        <pc:picChg chg="add del">
          <ac:chgData name="Azhagan Avr" userId="0caa9129-1644-4120-94d6-3f93de1d8cf0" providerId="ADAL" clId="{B3CEA8C9-EBD2-4580-A59B-DDD6741BD2B6}" dt="2020-07-14T02:19:50.091" v="3240" actId="26606"/>
          <ac:picMkLst>
            <pc:docMk/>
            <pc:sldMk cId="3496355680" sldId="256"/>
            <ac:picMk id="56" creationId="{508BEF50-7B1E-49A4-BC19-5F4F1D755E64}"/>
          </ac:picMkLst>
        </pc:picChg>
        <pc:picChg chg="add del">
          <ac:chgData name="Azhagan Avr" userId="0caa9129-1644-4120-94d6-3f93de1d8cf0" providerId="ADAL" clId="{B3CEA8C9-EBD2-4580-A59B-DDD6741BD2B6}" dt="2020-07-14T02:19:50.091" v="3240" actId="26606"/>
          <ac:picMkLst>
            <pc:docMk/>
            <pc:sldMk cId="3496355680" sldId="256"/>
            <ac:picMk id="58" creationId="{3FBAD350-5664-4811-A208-657FB882D350}"/>
          </ac:picMkLst>
        </pc:picChg>
        <pc:picChg chg="add del">
          <ac:chgData name="Azhagan Avr" userId="0caa9129-1644-4120-94d6-3f93de1d8cf0" providerId="ADAL" clId="{B3CEA8C9-EBD2-4580-A59B-DDD6741BD2B6}" dt="2020-07-14T02:19:50.091" v="3240" actId="26606"/>
          <ac:picMkLst>
            <pc:docMk/>
            <pc:sldMk cId="3496355680" sldId="256"/>
            <ac:picMk id="60" creationId="{C39ADB8F-D187-49D7-BDCF-C1B6DC727068}"/>
          </ac:picMkLst>
        </pc:picChg>
        <pc:cxnChg chg="add del">
          <ac:chgData name="Azhagan Avr" userId="0caa9129-1644-4120-94d6-3f93de1d8cf0" providerId="ADAL" clId="{B3CEA8C9-EBD2-4580-A59B-DDD6741BD2B6}" dt="2020-07-03T21:12:32.085" v="52" actId="26606"/>
          <ac:cxnSpMkLst>
            <pc:docMk/>
            <pc:sldMk cId="3496355680" sldId="256"/>
            <ac:cxnSpMk id="11" creationId="{34E5597F-CE67-4085-9548-E6A8036DA3BB}"/>
          </ac:cxnSpMkLst>
        </pc:cxnChg>
        <pc:cxnChg chg="add del">
          <ac:chgData name="Azhagan Avr" userId="0caa9129-1644-4120-94d6-3f93de1d8cf0" providerId="ADAL" clId="{B3CEA8C9-EBD2-4580-A59B-DDD6741BD2B6}" dt="2020-07-14T02:19:47.819" v="3238" actId="26606"/>
          <ac:cxnSpMkLst>
            <pc:docMk/>
            <pc:sldMk cId="3496355680" sldId="256"/>
            <ac:cxnSpMk id="46" creationId="{5C05CAAB-DBA2-4548-AD5F-01BB97FBB207}"/>
          </ac:cxnSpMkLst>
        </pc:cxnChg>
        <pc:cxnChg chg="add del">
          <ac:chgData name="Azhagan Avr" userId="0caa9129-1644-4120-94d6-3f93de1d8cf0" providerId="ADAL" clId="{B3CEA8C9-EBD2-4580-A59B-DDD6741BD2B6}" dt="2020-07-14T02:19:47.819" v="3238" actId="26606"/>
          <ac:cxnSpMkLst>
            <pc:docMk/>
            <pc:sldMk cId="3496355680" sldId="256"/>
            <ac:cxnSpMk id="52" creationId="{C49DA8F6-BCC1-4447-B54C-57856834B94B}"/>
          </ac:cxnSpMkLst>
        </pc:cxnChg>
        <pc:cxnChg chg="add del">
          <ac:chgData name="Azhagan Avr" userId="0caa9129-1644-4120-94d6-3f93de1d8cf0" providerId="ADAL" clId="{B3CEA8C9-EBD2-4580-A59B-DDD6741BD2B6}" dt="2020-07-14T02:19:50.091" v="3240" actId="26606"/>
          <ac:cxnSpMkLst>
            <pc:docMk/>
            <pc:sldMk cId="3496355680" sldId="256"/>
            <ac:cxnSpMk id="54" creationId="{56020367-4FD5-4596-8E10-C5F095CD8DBF}"/>
          </ac:cxnSpMkLst>
        </pc:cxnChg>
        <pc:cxnChg chg="add del">
          <ac:chgData name="Azhagan Avr" userId="0caa9129-1644-4120-94d6-3f93de1d8cf0" providerId="ADAL" clId="{B3CEA8C9-EBD2-4580-A59B-DDD6741BD2B6}" dt="2020-07-14T02:19:54.594" v="3245" actId="26606"/>
          <ac:cxnSpMkLst>
            <pc:docMk/>
            <pc:sldMk cId="3496355680" sldId="256"/>
            <ac:cxnSpMk id="66" creationId="{5C05CAAB-DBA2-4548-AD5F-01BB97FBB207}"/>
          </ac:cxnSpMkLst>
        </pc:cxnChg>
        <pc:cxnChg chg="add del">
          <ac:chgData name="Azhagan Avr" userId="0caa9129-1644-4120-94d6-3f93de1d8cf0" providerId="ADAL" clId="{B3CEA8C9-EBD2-4580-A59B-DDD6741BD2B6}" dt="2020-07-14T02:19:54.594" v="3245" actId="26606"/>
          <ac:cxnSpMkLst>
            <pc:docMk/>
            <pc:sldMk cId="3496355680" sldId="256"/>
            <ac:cxnSpMk id="72" creationId="{C49DA8F6-BCC1-4447-B54C-57856834B94B}"/>
          </ac:cxnSpMkLst>
        </pc:cxnChg>
        <pc:cxnChg chg="add del">
          <ac:chgData name="Azhagan Avr" userId="0caa9129-1644-4120-94d6-3f93de1d8cf0" providerId="ADAL" clId="{B3CEA8C9-EBD2-4580-A59B-DDD6741BD2B6}" dt="2020-07-14T02:20:08.009" v="3249" actId="26606"/>
          <ac:cxnSpMkLst>
            <pc:docMk/>
            <pc:sldMk cId="3496355680" sldId="256"/>
            <ac:cxnSpMk id="74" creationId="{5C05CAAB-DBA2-4548-AD5F-01BB97FBB207}"/>
          </ac:cxnSpMkLst>
        </pc:cxnChg>
        <pc:cxnChg chg="add del">
          <ac:chgData name="Azhagan Avr" userId="0caa9129-1644-4120-94d6-3f93de1d8cf0" providerId="ADAL" clId="{B3CEA8C9-EBD2-4580-A59B-DDD6741BD2B6}" dt="2020-07-14T02:20:08.009" v="3249" actId="26606"/>
          <ac:cxnSpMkLst>
            <pc:docMk/>
            <pc:sldMk cId="3496355680" sldId="256"/>
            <ac:cxnSpMk id="77" creationId="{C49DA8F6-BCC1-4447-B54C-57856834B94B}"/>
          </ac:cxnSpMkLst>
        </pc:cxnChg>
      </pc:sldChg>
      <pc:sldChg chg="modSp new mod modAnim">
        <pc:chgData name="Azhagan Avr" userId="0caa9129-1644-4120-94d6-3f93de1d8cf0" providerId="ADAL" clId="{B3CEA8C9-EBD2-4580-A59B-DDD6741BD2B6}" dt="2020-07-14T02:27:40.128" v="3329"/>
        <pc:sldMkLst>
          <pc:docMk/>
          <pc:sldMk cId="379068797" sldId="257"/>
        </pc:sldMkLst>
        <pc:spChg chg="mod">
          <ac:chgData name="Azhagan Avr" userId="0caa9129-1644-4120-94d6-3f93de1d8cf0" providerId="ADAL" clId="{B3CEA8C9-EBD2-4580-A59B-DDD6741BD2B6}" dt="2020-07-14T02:23:02.165" v="3263" actId="2711"/>
          <ac:spMkLst>
            <pc:docMk/>
            <pc:sldMk cId="379068797" sldId="257"/>
            <ac:spMk id="2" creationId="{F66DBDB1-6076-4ABF-BE93-8CDD0FCB6221}"/>
          </ac:spMkLst>
        </pc:spChg>
        <pc:spChg chg="mod">
          <ac:chgData name="Azhagan Avr" userId="0caa9129-1644-4120-94d6-3f93de1d8cf0" providerId="ADAL" clId="{B3CEA8C9-EBD2-4580-A59B-DDD6741BD2B6}" dt="2020-07-14T02:23:52.755" v="3278" actId="1076"/>
          <ac:spMkLst>
            <pc:docMk/>
            <pc:sldMk cId="379068797" sldId="257"/>
            <ac:spMk id="3" creationId="{1B354DBA-2F22-4854-8060-6E567BE28AEE}"/>
          </ac:spMkLst>
        </pc:spChg>
      </pc:sldChg>
      <pc:sldChg chg="addSp delSp modSp new mod modAnim">
        <pc:chgData name="Azhagan Avr" userId="0caa9129-1644-4120-94d6-3f93de1d8cf0" providerId="ADAL" clId="{B3CEA8C9-EBD2-4580-A59B-DDD6741BD2B6}" dt="2020-07-14T02:28:38.216" v="3340" actId="255"/>
        <pc:sldMkLst>
          <pc:docMk/>
          <pc:sldMk cId="4025553936" sldId="258"/>
        </pc:sldMkLst>
        <pc:spChg chg="mod">
          <ac:chgData name="Azhagan Avr" userId="0caa9129-1644-4120-94d6-3f93de1d8cf0" providerId="ADAL" clId="{B3CEA8C9-EBD2-4580-A59B-DDD6741BD2B6}" dt="2020-07-14T02:24:27.207" v="3281" actId="404"/>
          <ac:spMkLst>
            <pc:docMk/>
            <pc:sldMk cId="4025553936" sldId="258"/>
            <ac:spMk id="2" creationId="{209DE2EE-447A-4A33-966A-A0B103245A5A}"/>
          </ac:spMkLst>
        </pc:spChg>
        <pc:spChg chg="del">
          <ac:chgData name="Azhagan Avr" userId="0caa9129-1644-4120-94d6-3f93de1d8cf0" providerId="ADAL" clId="{B3CEA8C9-EBD2-4580-A59B-DDD6741BD2B6}" dt="2020-07-03T21:16:34.019" v="170" actId="931"/>
          <ac:spMkLst>
            <pc:docMk/>
            <pc:sldMk cId="4025553936" sldId="258"/>
            <ac:spMk id="3" creationId="{BB4E8FED-7328-4EE5-98F8-8017F53E7273}"/>
          </ac:spMkLst>
        </pc:spChg>
        <pc:spChg chg="add mod">
          <ac:chgData name="Azhagan Avr" userId="0caa9129-1644-4120-94d6-3f93de1d8cf0" providerId="ADAL" clId="{B3CEA8C9-EBD2-4580-A59B-DDD6741BD2B6}" dt="2020-07-14T02:28:38.216" v="3340" actId="255"/>
          <ac:spMkLst>
            <pc:docMk/>
            <pc:sldMk cId="4025553936" sldId="258"/>
            <ac:spMk id="6" creationId="{5C7FBA32-AFBF-4D4A-9A3B-3617DE8280DF}"/>
          </ac:spMkLst>
        </pc:spChg>
        <pc:spChg chg="add del mod">
          <ac:chgData name="Azhagan Avr" userId="0caa9129-1644-4120-94d6-3f93de1d8cf0" providerId="ADAL" clId="{B3CEA8C9-EBD2-4580-A59B-DDD6741BD2B6}" dt="2020-07-14T01:58:06.268" v="2849"/>
          <ac:spMkLst>
            <pc:docMk/>
            <pc:sldMk cId="4025553936" sldId="258"/>
            <ac:spMk id="7" creationId="{A5900E7D-61A1-4467-89C7-3E4B38AA241E}"/>
          </ac:spMkLst>
        </pc:spChg>
        <pc:spChg chg="add mod">
          <ac:chgData name="Azhagan Avr" userId="0caa9129-1644-4120-94d6-3f93de1d8cf0" providerId="ADAL" clId="{B3CEA8C9-EBD2-4580-A59B-DDD6741BD2B6}" dt="2020-07-14T01:58:44.705" v="2859" actId="1076"/>
          <ac:spMkLst>
            <pc:docMk/>
            <pc:sldMk cId="4025553936" sldId="258"/>
            <ac:spMk id="8" creationId="{04FE9B2A-2B9F-40B2-9219-9987989D2FFA}"/>
          </ac:spMkLst>
        </pc:spChg>
        <pc:picChg chg="add mod modCrop">
          <ac:chgData name="Azhagan Avr" userId="0caa9129-1644-4120-94d6-3f93de1d8cf0" providerId="ADAL" clId="{B3CEA8C9-EBD2-4580-A59B-DDD6741BD2B6}" dt="2020-07-14T01:47:58.295" v="2396" actId="1076"/>
          <ac:picMkLst>
            <pc:docMk/>
            <pc:sldMk cId="4025553936" sldId="258"/>
            <ac:picMk id="5" creationId="{543B41DE-E939-4EBB-A9E3-2AB298E30377}"/>
          </ac:picMkLst>
        </pc:picChg>
      </pc:sldChg>
      <pc:sldChg chg="modSp new mod modAnim">
        <pc:chgData name="Azhagan Avr" userId="0caa9129-1644-4120-94d6-3f93de1d8cf0" providerId="ADAL" clId="{B3CEA8C9-EBD2-4580-A59B-DDD6741BD2B6}" dt="2020-07-14T02:30:53.359" v="3364"/>
        <pc:sldMkLst>
          <pc:docMk/>
          <pc:sldMk cId="803022373" sldId="259"/>
        </pc:sldMkLst>
        <pc:spChg chg="mod">
          <ac:chgData name="Azhagan Avr" userId="0caa9129-1644-4120-94d6-3f93de1d8cf0" providerId="ADAL" clId="{B3CEA8C9-EBD2-4580-A59B-DDD6741BD2B6}" dt="2020-07-14T02:25:44.889" v="3305" actId="2711"/>
          <ac:spMkLst>
            <pc:docMk/>
            <pc:sldMk cId="803022373" sldId="259"/>
            <ac:spMk id="2" creationId="{4710A7A7-C769-4FA4-BF4E-79AD12C738C2}"/>
          </ac:spMkLst>
        </pc:spChg>
        <pc:spChg chg="mod">
          <ac:chgData name="Azhagan Avr" userId="0caa9129-1644-4120-94d6-3f93de1d8cf0" providerId="ADAL" clId="{B3CEA8C9-EBD2-4580-A59B-DDD6741BD2B6}" dt="2020-07-14T02:25:40.253" v="3303" actId="1076"/>
          <ac:spMkLst>
            <pc:docMk/>
            <pc:sldMk cId="803022373" sldId="259"/>
            <ac:spMk id="3" creationId="{302DF680-5998-462E-BC06-8355C764805D}"/>
          </ac:spMkLst>
        </pc:spChg>
      </pc:sldChg>
      <pc:sldChg chg="addSp delSp modSp add mod modAnim">
        <pc:chgData name="Azhagan Avr" userId="0caa9129-1644-4120-94d6-3f93de1d8cf0" providerId="ADAL" clId="{B3CEA8C9-EBD2-4580-A59B-DDD6741BD2B6}" dt="2020-07-14T02:30:02.257" v="3354"/>
        <pc:sldMkLst>
          <pc:docMk/>
          <pc:sldMk cId="2662020092" sldId="260"/>
        </pc:sldMkLst>
        <pc:spChg chg="mod">
          <ac:chgData name="Azhagan Avr" userId="0caa9129-1644-4120-94d6-3f93de1d8cf0" providerId="ADAL" clId="{B3CEA8C9-EBD2-4580-A59B-DDD6741BD2B6}" dt="2020-07-14T02:24:14.622" v="3279" actId="2711"/>
          <ac:spMkLst>
            <pc:docMk/>
            <pc:sldMk cId="2662020092" sldId="260"/>
            <ac:spMk id="2" creationId="{209DE2EE-447A-4A33-966A-A0B103245A5A}"/>
          </ac:spMkLst>
        </pc:spChg>
        <pc:spChg chg="add mod">
          <ac:chgData name="Azhagan Avr" userId="0caa9129-1644-4120-94d6-3f93de1d8cf0" providerId="ADAL" clId="{B3CEA8C9-EBD2-4580-A59B-DDD6741BD2B6}" dt="2020-07-14T02:24:32.192" v="3282" actId="2711"/>
          <ac:spMkLst>
            <pc:docMk/>
            <pc:sldMk cId="2662020092" sldId="260"/>
            <ac:spMk id="3" creationId="{3B682C8F-2E57-4623-8289-640D0209431F}"/>
          </ac:spMkLst>
        </pc:spChg>
        <pc:spChg chg="add del mod">
          <ac:chgData name="Azhagan Avr" userId="0caa9129-1644-4120-94d6-3f93de1d8cf0" providerId="ADAL" clId="{B3CEA8C9-EBD2-4580-A59B-DDD6741BD2B6}" dt="2020-07-03T21:23:20.564" v="444" actId="931"/>
          <ac:spMkLst>
            <pc:docMk/>
            <pc:sldMk cId="2662020092" sldId="260"/>
            <ac:spMk id="4" creationId="{46B66B86-A3FF-4D75-93D4-9C579800E06B}"/>
          </ac:spMkLst>
        </pc:spChg>
        <pc:spChg chg="mod">
          <ac:chgData name="Azhagan Avr" userId="0caa9129-1644-4120-94d6-3f93de1d8cf0" providerId="ADAL" clId="{B3CEA8C9-EBD2-4580-A59B-DDD6741BD2B6}" dt="2020-07-14T02:24:53.123" v="3288" actId="403"/>
          <ac:spMkLst>
            <pc:docMk/>
            <pc:sldMk cId="2662020092" sldId="260"/>
            <ac:spMk id="6" creationId="{5C7FBA32-AFBF-4D4A-9A3B-3617DE8280DF}"/>
          </ac:spMkLst>
        </pc:spChg>
        <pc:spChg chg="add mod">
          <ac:chgData name="Azhagan Avr" userId="0caa9129-1644-4120-94d6-3f93de1d8cf0" providerId="ADAL" clId="{B3CEA8C9-EBD2-4580-A59B-DDD6741BD2B6}" dt="2020-07-14T02:24:36.875" v="3283" actId="2711"/>
          <ac:spMkLst>
            <pc:docMk/>
            <pc:sldMk cId="2662020092" sldId="260"/>
            <ac:spMk id="9" creationId="{6CE1140D-CDC5-476D-824C-7CFE4A9B3F14}"/>
          </ac:spMkLst>
        </pc:spChg>
        <pc:spChg chg="add mod">
          <ac:chgData name="Azhagan Avr" userId="0caa9129-1644-4120-94d6-3f93de1d8cf0" providerId="ADAL" clId="{B3CEA8C9-EBD2-4580-A59B-DDD6741BD2B6}" dt="2020-07-14T02:25:01.562" v="3293" actId="404"/>
          <ac:spMkLst>
            <pc:docMk/>
            <pc:sldMk cId="2662020092" sldId="260"/>
            <ac:spMk id="11" creationId="{089FB235-F76C-4867-A75E-05C70DB0B10B}"/>
          </ac:spMkLst>
        </pc:spChg>
        <pc:spChg chg="add mod">
          <ac:chgData name="Azhagan Avr" userId="0caa9129-1644-4120-94d6-3f93de1d8cf0" providerId="ADAL" clId="{B3CEA8C9-EBD2-4580-A59B-DDD6741BD2B6}" dt="2020-07-14T02:29:19.549" v="3345" actId="571"/>
          <ac:spMkLst>
            <pc:docMk/>
            <pc:sldMk cId="2662020092" sldId="260"/>
            <ac:spMk id="12" creationId="{0C25F511-648A-449E-A2D7-BE67B58DB3D5}"/>
          </ac:spMkLst>
        </pc:spChg>
        <pc:picChg chg="del mod modCrop">
          <ac:chgData name="Azhagan Avr" userId="0caa9129-1644-4120-94d6-3f93de1d8cf0" providerId="ADAL" clId="{B3CEA8C9-EBD2-4580-A59B-DDD6741BD2B6}" dt="2020-07-03T21:23:07.032" v="443" actId="478"/>
          <ac:picMkLst>
            <pc:docMk/>
            <pc:sldMk cId="2662020092" sldId="260"/>
            <ac:picMk id="5" creationId="{543B41DE-E939-4EBB-A9E3-2AB298E30377}"/>
          </ac:picMkLst>
        </pc:picChg>
        <pc:picChg chg="add mod modCrop">
          <ac:chgData name="Azhagan Avr" userId="0caa9129-1644-4120-94d6-3f93de1d8cf0" providerId="ADAL" clId="{B3CEA8C9-EBD2-4580-A59B-DDD6741BD2B6}" dt="2020-07-03T21:24:10.806" v="460" actId="1076"/>
          <ac:picMkLst>
            <pc:docMk/>
            <pc:sldMk cId="2662020092" sldId="260"/>
            <ac:picMk id="8" creationId="{5E12A515-E6E6-49EF-A172-527D8FC846C6}"/>
          </ac:picMkLst>
        </pc:picChg>
        <pc:picChg chg="add mod modCrop">
          <ac:chgData name="Azhagan Avr" userId="0caa9129-1644-4120-94d6-3f93de1d8cf0" providerId="ADAL" clId="{B3CEA8C9-EBD2-4580-A59B-DDD6741BD2B6}" dt="2020-07-03T21:24:08.534" v="459" actId="1076"/>
          <ac:picMkLst>
            <pc:docMk/>
            <pc:sldMk cId="2662020092" sldId="260"/>
            <ac:picMk id="10" creationId="{F4DD8BA9-ACB2-4AD4-ACED-DA02E3D4B395}"/>
          </ac:picMkLst>
        </pc:picChg>
        <pc:picChg chg="add mod">
          <ac:chgData name="Azhagan Avr" userId="0caa9129-1644-4120-94d6-3f93de1d8cf0" providerId="ADAL" clId="{B3CEA8C9-EBD2-4580-A59B-DDD6741BD2B6}" dt="2020-07-14T02:29:19.549" v="3345" actId="571"/>
          <ac:picMkLst>
            <pc:docMk/>
            <pc:sldMk cId="2662020092" sldId="260"/>
            <ac:picMk id="13" creationId="{B7599B6A-936F-475E-8D6C-8F891874824B}"/>
          </ac:picMkLst>
        </pc:picChg>
      </pc:sldChg>
      <pc:sldChg chg="addSp modSp add mod modAnim">
        <pc:chgData name="Azhagan Avr" userId="0caa9129-1644-4120-94d6-3f93de1d8cf0" providerId="ADAL" clId="{B3CEA8C9-EBD2-4580-A59B-DDD6741BD2B6}" dt="2020-07-14T02:30:32.863" v="3360"/>
        <pc:sldMkLst>
          <pc:docMk/>
          <pc:sldMk cId="789281852" sldId="261"/>
        </pc:sldMkLst>
        <pc:spChg chg="mod">
          <ac:chgData name="Azhagan Avr" userId="0caa9129-1644-4120-94d6-3f93de1d8cf0" providerId="ADAL" clId="{B3CEA8C9-EBD2-4580-A59B-DDD6741BD2B6}" dt="2020-07-14T02:25:07.798" v="3294" actId="2711"/>
          <ac:spMkLst>
            <pc:docMk/>
            <pc:sldMk cId="789281852" sldId="261"/>
            <ac:spMk id="2" creationId="{209DE2EE-447A-4A33-966A-A0B103245A5A}"/>
          </ac:spMkLst>
        </pc:spChg>
        <pc:spChg chg="mod">
          <ac:chgData name="Azhagan Avr" userId="0caa9129-1644-4120-94d6-3f93de1d8cf0" providerId="ADAL" clId="{B3CEA8C9-EBD2-4580-A59B-DDD6741BD2B6}" dt="2020-07-14T02:30:24.764" v="3358" actId="20577"/>
          <ac:spMkLst>
            <pc:docMk/>
            <pc:sldMk cId="789281852" sldId="261"/>
            <ac:spMk id="6" creationId="{5C7FBA32-AFBF-4D4A-9A3B-3617DE8280DF}"/>
          </ac:spMkLst>
        </pc:spChg>
        <pc:spChg chg="add mod">
          <ac:chgData name="Azhagan Avr" userId="0caa9129-1644-4120-94d6-3f93de1d8cf0" providerId="ADAL" clId="{B3CEA8C9-EBD2-4580-A59B-DDD6741BD2B6}" dt="2020-07-14T02:25:13.125" v="3295" actId="2711"/>
          <ac:spMkLst>
            <pc:docMk/>
            <pc:sldMk cId="789281852" sldId="261"/>
            <ac:spMk id="7" creationId="{FE78B75C-6296-4725-A332-A43F451A9622}"/>
          </ac:spMkLst>
        </pc:spChg>
        <pc:spChg chg="add mod">
          <ac:chgData name="Azhagan Avr" userId="0caa9129-1644-4120-94d6-3f93de1d8cf0" providerId="ADAL" clId="{B3CEA8C9-EBD2-4580-A59B-DDD6741BD2B6}" dt="2020-07-14T02:25:16.478" v="3296" actId="2711"/>
          <ac:spMkLst>
            <pc:docMk/>
            <pc:sldMk cId="789281852" sldId="261"/>
            <ac:spMk id="9" creationId="{3C5A4126-F0FB-4B64-BFEE-FC76DC67C59E}"/>
          </ac:spMkLst>
        </pc:spChg>
        <pc:spChg chg="mod">
          <ac:chgData name="Azhagan Avr" userId="0caa9129-1644-4120-94d6-3f93de1d8cf0" providerId="ADAL" clId="{B3CEA8C9-EBD2-4580-A59B-DDD6741BD2B6}" dt="2020-07-14T02:25:26.429" v="3300" actId="403"/>
          <ac:spMkLst>
            <pc:docMk/>
            <pc:sldMk cId="789281852" sldId="261"/>
            <ac:spMk id="11" creationId="{089FB235-F76C-4867-A75E-05C70DB0B10B}"/>
          </ac:spMkLst>
        </pc:spChg>
        <pc:picChg chg="mod modCrop">
          <ac:chgData name="Azhagan Avr" userId="0caa9129-1644-4120-94d6-3f93de1d8cf0" providerId="ADAL" clId="{B3CEA8C9-EBD2-4580-A59B-DDD6741BD2B6}" dt="2020-07-03T21:29:26.970" v="943" actId="1076"/>
          <ac:picMkLst>
            <pc:docMk/>
            <pc:sldMk cId="789281852" sldId="261"/>
            <ac:picMk id="8" creationId="{5E12A515-E6E6-49EF-A172-527D8FC846C6}"/>
          </ac:picMkLst>
        </pc:picChg>
        <pc:picChg chg="mod modCrop">
          <ac:chgData name="Azhagan Avr" userId="0caa9129-1644-4120-94d6-3f93de1d8cf0" providerId="ADAL" clId="{B3CEA8C9-EBD2-4580-A59B-DDD6741BD2B6}" dt="2020-07-14T01:46:43.918" v="2351" actId="1076"/>
          <ac:picMkLst>
            <pc:docMk/>
            <pc:sldMk cId="789281852" sldId="261"/>
            <ac:picMk id="10" creationId="{F4DD8BA9-ACB2-4AD4-ACED-DA02E3D4B395}"/>
          </ac:picMkLst>
        </pc:picChg>
      </pc:sldChg>
      <pc:sldChg chg="addSp delSp modSp add mod modAnim">
        <pc:chgData name="Azhagan Avr" userId="0caa9129-1644-4120-94d6-3f93de1d8cf0" providerId="ADAL" clId="{B3CEA8C9-EBD2-4580-A59B-DDD6741BD2B6}" dt="2020-07-14T02:31:29.872" v="3371"/>
        <pc:sldMkLst>
          <pc:docMk/>
          <pc:sldMk cId="4112683749" sldId="262"/>
        </pc:sldMkLst>
        <pc:spChg chg="mod">
          <ac:chgData name="Azhagan Avr" userId="0caa9129-1644-4120-94d6-3f93de1d8cf0" providerId="ADAL" clId="{B3CEA8C9-EBD2-4580-A59B-DDD6741BD2B6}" dt="2020-07-14T02:25:52.523" v="3307" actId="404"/>
          <ac:spMkLst>
            <pc:docMk/>
            <pc:sldMk cId="4112683749" sldId="262"/>
            <ac:spMk id="2" creationId="{4710A7A7-C769-4FA4-BF4E-79AD12C738C2}"/>
          </ac:spMkLst>
        </pc:spChg>
        <pc:spChg chg="mod">
          <ac:chgData name="Azhagan Avr" userId="0caa9129-1644-4120-94d6-3f93de1d8cf0" providerId="ADAL" clId="{B3CEA8C9-EBD2-4580-A59B-DDD6741BD2B6}" dt="2020-07-14T02:26:13.418" v="3314" actId="27636"/>
          <ac:spMkLst>
            <pc:docMk/>
            <pc:sldMk cId="4112683749" sldId="262"/>
            <ac:spMk id="3" creationId="{302DF680-5998-462E-BC06-8355C764805D}"/>
          </ac:spMkLst>
        </pc:spChg>
        <pc:spChg chg="add del mod">
          <ac:chgData name="Azhagan Avr" userId="0caa9129-1644-4120-94d6-3f93de1d8cf0" providerId="ADAL" clId="{B3CEA8C9-EBD2-4580-A59B-DDD6741BD2B6}" dt="2020-07-14T01:58:50.806" v="2860" actId="478"/>
          <ac:spMkLst>
            <pc:docMk/>
            <pc:sldMk cId="4112683749" sldId="262"/>
            <ac:spMk id="4" creationId="{F4AC8EAD-7171-4529-BD34-4F4B5D69E8D5}"/>
          </ac:spMkLst>
        </pc:spChg>
        <pc:spChg chg="add del mod">
          <ac:chgData name="Azhagan Avr" userId="0caa9129-1644-4120-94d6-3f93de1d8cf0" providerId="ADAL" clId="{B3CEA8C9-EBD2-4580-A59B-DDD6741BD2B6}" dt="2020-07-14T01:58:11.936" v="2850" actId="21"/>
          <ac:spMkLst>
            <pc:docMk/>
            <pc:sldMk cId="4112683749" sldId="262"/>
            <ac:spMk id="5" creationId="{300B49DE-BE0C-4D1D-A300-805BE82DF98D}"/>
          </ac:spMkLst>
        </pc:spChg>
        <pc:spChg chg="add mod">
          <ac:chgData name="Azhagan Avr" userId="0caa9129-1644-4120-94d6-3f93de1d8cf0" providerId="ADAL" clId="{B3CEA8C9-EBD2-4580-A59B-DDD6741BD2B6}" dt="2020-07-14T02:26:47.260" v="3322" actId="255"/>
          <ac:spMkLst>
            <pc:docMk/>
            <pc:sldMk cId="4112683749" sldId="262"/>
            <ac:spMk id="6" creationId="{4150C349-C1D6-4139-9F62-4D256BED8E50}"/>
          </ac:spMkLst>
        </pc:spChg>
        <pc:spChg chg="add mod">
          <ac:chgData name="Azhagan Avr" userId="0caa9129-1644-4120-94d6-3f93de1d8cf0" providerId="ADAL" clId="{B3CEA8C9-EBD2-4580-A59B-DDD6741BD2B6}" dt="2020-07-14T02:26:21.388" v="3317" actId="27636"/>
          <ac:spMkLst>
            <pc:docMk/>
            <pc:sldMk cId="4112683749" sldId="262"/>
            <ac:spMk id="7" creationId="{CD9D1668-674D-4284-A1D9-309113025D1C}"/>
          </ac:spMkLst>
        </pc:spChg>
      </pc:sldChg>
      <pc:sldChg chg="delSp modSp new mod">
        <pc:chgData name="Azhagan Avr" userId="0caa9129-1644-4120-94d6-3f93de1d8cf0" providerId="ADAL" clId="{B3CEA8C9-EBD2-4580-A59B-DDD6741BD2B6}" dt="2020-07-14T02:26:52.556" v="3323" actId="2711"/>
        <pc:sldMkLst>
          <pc:docMk/>
          <pc:sldMk cId="1623742548" sldId="263"/>
        </pc:sldMkLst>
        <pc:spChg chg="mod">
          <ac:chgData name="Azhagan Avr" userId="0caa9129-1644-4120-94d6-3f93de1d8cf0" providerId="ADAL" clId="{B3CEA8C9-EBD2-4580-A59B-DDD6741BD2B6}" dt="2020-07-14T02:26:52.556" v="3323" actId="2711"/>
          <ac:spMkLst>
            <pc:docMk/>
            <pc:sldMk cId="1623742548" sldId="263"/>
            <ac:spMk id="2" creationId="{8AD8509B-7A8B-4040-AF7C-E7CBAA7B2D6C}"/>
          </ac:spMkLst>
        </pc:spChg>
        <pc:spChg chg="del">
          <ac:chgData name="Azhagan Avr" userId="0caa9129-1644-4120-94d6-3f93de1d8cf0" providerId="ADAL" clId="{B3CEA8C9-EBD2-4580-A59B-DDD6741BD2B6}" dt="2020-07-14T02:05:26.777" v="3021" actId="478"/>
          <ac:spMkLst>
            <pc:docMk/>
            <pc:sldMk cId="1623742548" sldId="263"/>
            <ac:spMk id="3" creationId="{C14E2B28-2C21-4758-8647-BA10BD07711E}"/>
          </ac:spMkLst>
        </pc:spChg>
      </pc:sldChg>
      <pc:sldMasterChg chg="add del addSldLayout delSldLayout">
        <pc:chgData name="Azhagan Avr" userId="0caa9129-1644-4120-94d6-3f93de1d8cf0" providerId="ADAL" clId="{B3CEA8C9-EBD2-4580-A59B-DDD6741BD2B6}" dt="2020-07-03T21:12:33.901" v="59" actId="26606"/>
        <pc:sldMasterMkLst>
          <pc:docMk/>
          <pc:sldMasterMk cId="1215415282" sldId="2147483660"/>
        </pc:sldMasterMkLst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1215415282" sldId="2147483660"/>
            <pc:sldLayoutMk cId="2323555341" sldId="2147483661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1215415282" sldId="2147483660"/>
            <pc:sldLayoutMk cId="2403269575" sldId="2147483662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1215415282" sldId="2147483660"/>
            <pc:sldLayoutMk cId="3649969684" sldId="2147483663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1215415282" sldId="2147483660"/>
            <pc:sldLayoutMk cId="3852295209" sldId="2147483664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1215415282" sldId="2147483660"/>
            <pc:sldLayoutMk cId="4149351272" sldId="2147483665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1215415282" sldId="2147483660"/>
            <pc:sldLayoutMk cId="3691039316" sldId="2147483666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1215415282" sldId="2147483660"/>
            <pc:sldLayoutMk cId="29872747" sldId="2147483667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1215415282" sldId="2147483660"/>
            <pc:sldLayoutMk cId="302178271" sldId="2147483668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1215415282" sldId="2147483660"/>
            <pc:sldLayoutMk cId="33220406" sldId="2147483669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1215415282" sldId="2147483660"/>
            <pc:sldLayoutMk cId="2081471728" sldId="2147483670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1215415282" sldId="2147483660"/>
            <pc:sldLayoutMk cId="687505728" sldId="2147483671"/>
          </pc:sldLayoutMkLst>
        </pc:sldLayoutChg>
      </pc:sldMasterChg>
      <pc:sldMasterChg chg="add del replId addSldLayout delSldLayout">
        <pc:chgData name="Azhagan Avr" userId="0caa9129-1644-4120-94d6-3f93de1d8cf0" providerId="ADAL" clId="{B3CEA8C9-EBD2-4580-A59B-DDD6741BD2B6}" dt="2020-07-03T21:12:32.085" v="52" actId="26606"/>
        <pc:sldMasterMkLst>
          <pc:docMk/>
          <pc:sldMasterMk cId="519748833" sldId="2147483672"/>
        </pc:sldMasterMkLst>
        <pc:sldLayoutChg chg="add del">
          <pc:chgData name="Azhagan Avr" userId="0caa9129-1644-4120-94d6-3f93de1d8cf0" providerId="ADAL" clId="{B3CEA8C9-EBD2-4580-A59B-DDD6741BD2B6}" dt="2020-07-03T21:12:32.085" v="52" actId="26606"/>
          <pc:sldLayoutMkLst>
            <pc:docMk/>
            <pc:sldMasterMk cId="519748833" sldId="2147483672"/>
            <pc:sldLayoutMk cId="4136513179" sldId="2147483673"/>
          </pc:sldLayoutMkLst>
        </pc:sldLayoutChg>
        <pc:sldLayoutChg chg="add del replId">
          <pc:chgData name="Azhagan Avr" userId="0caa9129-1644-4120-94d6-3f93de1d8cf0" providerId="ADAL" clId="{B3CEA8C9-EBD2-4580-A59B-DDD6741BD2B6}" dt="2020-07-03T21:12:32.085" v="52" actId="26606"/>
          <pc:sldLayoutMkLst>
            <pc:docMk/>
            <pc:sldMasterMk cId="519748833" sldId="2147483672"/>
            <pc:sldLayoutMk cId="2341764967" sldId="2147483674"/>
          </pc:sldLayoutMkLst>
        </pc:sldLayoutChg>
        <pc:sldLayoutChg chg="add del replId">
          <pc:chgData name="Azhagan Avr" userId="0caa9129-1644-4120-94d6-3f93de1d8cf0" providerId="ADAL" clId="{B3CEA8C9-EBD2-4580-A59B-DDD6741BD2B6}" dt="2020-07-03T21:12:32.085" v="52" actId="26606"/>
          <pc:sldLayoutMkLst>
            <pc:docMk/>
            <pc:sldMasterMk cId="519748833" sldId="2147483672"/>
            <pc:sldLayoutMk cId="3868597985" sldId="2147483675"/>
          </pc:sldLayoutMkLst>
        </pc:sldLayoutChg>
        <pc:sldLayoutChg chg="add del replId">
          <pc:chgData name="Azhagan Avr" userId="0caa9129-1644-4120-94d6-3f93de1d8cf0" providerId="ADAL" clId="{B3CEA8C9-EBD2-4580-A59B-DDD6741BD2B6}" dt="2020-07-03T21:12:32.085" v="52" actId="26606"/>
          <pc:sldLayoutMkLst>
            <pc:docMk/>
            <pc:sldMasterMk cId="519748833" sldId="2147483672"/>
            <pc:sldLayoutMk cId="1643241077" sldId="2147483676"/>
          </pc:sldLayoutMkLst>
        </pc:sldLayoutChg>
        <pc:sldLayoutChg chg="add del replId">
          <pc:chgData name="Azhagan Avr" userId="0caa9129-1644-4120-94d6-3f93de1d8cf0" providerId="ADAL" clId="{B3CEA8C9-EBD2-4580-A59B-DDD6741BD2B6}" dt="2020-07-03T21:12:32.085" v="52" actId="26606"/>
          <pc:sldLayoutMkLst>
            <pc:docMk/>
            <pc:sldMasterMk cId="519748833" sldId="2147483672"/>
            <pc:sldLayoutMk cId="1669563526" sldId="2147483677"/>
          </pc:sldLayoutMkLst>
        </pc:sldLayoutChg>
        <pc:sldLayoutChg chg="add del replId">
          <pc:chgData name="Azhagan Avr" userId="0caa9129-1644-4120-94d6-3f93de1d8cf0" providerId="ADAL" clId="{B3CEA8C9-EBD2-4580-A59B-DDD6741BD2B6}" dt="2020-07-03T21:12:32.085" v="52" actId="26606"/>
          <pc:sldLayoutMkLst>
            <pc:docMk/>
            <pc:sldMasterMk cId="519748833" sldId="2147483672"/>
            <pc:sldLayoutMk cId="4199625027" sldId="2147483678"/>
          </pc:sldLayoutMkLst>
        </pc:sldLayoutChg>
        <pc:sldLayoutChg chg="add del replId">
          <pc:chgData name="Azhagan Avr" userId="0caa9129-1644-4120-94d6-3f93de1d8cf0" providerId="ADAL" clId="{B3CEA8C9-EBD2-4580-A59B-DDD6741BD2B6}" dt="2020-07-03T21:12:32.085" v="52" actId="26606"/>
          <pc:sldLayoutMkLst>
            <pc:docMk/>
            <pc:sldMasterMk cId="519748833" sldId="2147483672"/>
            <pc:sldLayoutMk cId="2825793158" sldId="2147483679"/>
          </pc:sldLayoutMkLst>
        </pc:sldLayoutChg>
        <pc:sldLayoutChg chg="add del replId">
          <pc:chgData name="Azhagan Avr" userId="0caa9129-1644-4120-94d6-3f93de1d8cf0" providerId="ADAL" clId="{B3CEA8C9-EBD2-4580-A59B-DDD6741BD2B6}" dt="2020-07-03T21:12:32.085" v="52" actId="26606"/>
          <pc:sldLayoutMkLst>
            <pc:docMk/>
            <pc:sldMasterMk cId="519748833" sldId="2147483672"/>
            <pc:sldLayoutMk cId="240623497" sldId="2147483680"/>
          </pc:sldLayoutMkLst>
        </pc:sldLayoutChg>
        <pc:sldLayoutChg chg="add del replId">
          <pc:chgData name="Azhagan Avr" userId="0caa9129-1644-4120-94d6-3f93de1d8cf0" providerId="ADAL" clId="{B3CEA8C9-EBD2-4580-A59B-DDD6741BD2B6}" dt="2020-07-03T21:12:32.085" v="52" actId="26606"/>
          <pc:sldLayoutMkLst>
            <pc:docMk/>
            <pc:sldMasterMk cId="519748833" sldId="2147483672"/>
            <pc:sldLayoutMk cId="73776019" sldId="2147483681"/>
          </pc:sldLayoutMkLst>
        </pc:sldLayoutChg>
        <pc:sldLayoutChg chg="add del replId">
          <pc:chgData name="Azhagan Avr" userId="0caa9129-1644-4120-94d6-3f93de1d8cf0" providerId="ADAL" clId="{B3CEA8C9-EBD2-4580-A59B-DDD6741BD2B6}" dt="2020-07-03T21:12:32.085" v="52" actId="26606"/>
          <pc:sldLayoutMkLst>
            <pc:docMk/>
            <pc:sldMasterMk cId="519748833" sldId="2147483672"/>
            <pc:sldLayoutMk cId="4090211986" sldId="2147483682"/>
          </pc:sldLayoutMkLst>
        </pc:sldLayoutChg>
        <pc:sldLayoutChg chg="add del replId">
          <pc:chgData name="Azhagan Avr" userId="0caa9129-1644-4120-94d6-3f93de1d8cf0" providerId="ADAL" clId="{B3CEA8C9-EBD2-4580-A59B-DDD6741BD2B6}" dt="2020-07-03T21:12:32.085" v="52" actId="26606"/>
          <pc:sldLayoutMkLst>
            <pc:docMk/>
            <pc:sldMasterMk cId="519748833" sldId="2147483672"/>
            <pc:sldLayoutMk cId="4261686998" sldId="2147483683"/>
          </pc:sldLayoutMkLst>
        </pc:sldLayoutChg>
      </pc:sldMasterChg>
      <pc:sldMasterChg chg="add del addSldLayout delSldLayout">
        <pc:chgData name="Azhagan Avr" userId="0caa9129-1644-4120-94d6-3f93de1d8cf0" providerId="ADAL" clId="{B3CEA8C9-EBD2-4580-A59B-DDD6741BD2B6}" dt="2020-07-03T21:12:33.843" v="58" actId="26606"/>
        <pc:sldMasterMkLst>
          <pc:docMk/>
          <pc:sldMasterMk cId="1265198743" sldId="2147483685"/>
        </pc:sldMasterMkLst>
        <pc:sldLayoutChg chg="add del">
          <pc:chgData name="Azhagan Avr" userId="0caa9129-1644-4120-94d6-3f93de1d8cf0" providerId="ADAL" clId="{B3CEA8C9-EBD2-4580-A59B-DDD6741BD2B6}" dt="2020-07-03T21:12:33.843" v="58" actId="26606"/>
          <pc:sldLayoutMkLst>
            <pc:docMk/>
            <pc:sldMasterMk cId="1265198743" sldId="2147483685"/>
            <pc:sldLayoutMk cId="660300635" sldId="2147483674"/>
          </pc:sldLayoutMkLst>
        </pc:sldLayoutChg>
        <pc:sldLayoutChg chg="add del">
          <pc:chgData name="Azhagan Avr" userId="0caa9129-1644-4120-94d6-3f93de1d8cf0" providerId="ADAL" clId="{B3CEA8C9-EBD2-4580-A59B-DDD6741BD2B6}" dt="2020-07-03T21:12:33.843" v="58" actId="26606"/>
          <pc:sldLayoutMkLst>
            <pc:docMk/>
            <pc:sldMasterMk cId="1265198743" sldId="2147483685"/>
            <pc:sldLayoutMk cId="3996865584" sldId="2147483675"/>
          </pc:sldLayoutMkLst>
        </pc:sldLayoutChg>
        <pc:sldLayoutChg chg="add del">
          <pc:chgData name="Azhagan Avr" userId="0caa9129-1644-4120-94d6-3f93de1d8cf0" providerId="ADAL" clId="{B3CEA8C9-EBD2-4580-A59B-DDD6741BD2B6}" dt="2020-07-03T21:12:33.843" v="58" actId="26606"/>
          <pc:sldLayoutMkLst>
            <pc:docMk/>
            <pc:sldMasterMk cId="1265198743" sldId="2147483685"/>
            <pc:sldLayoutMk cId="2933459161" sldId="2147483676"/>
          </pc:sldLayoutMkLst>
        </pc:sldLayoutChg>
        <pc:sldLayoutChg chg="add del">
          <pc:chgData name="Azhagan Avr" userId="0caa9129-1644-4120-94d6-3f93de1d8cf0" providerId="ADAL" clId="{B3CEA8C9-EBD2-4580-A59B-DDD6741BD2B6}" dt="2020-07-03T21:12:33.843" v="58" actId="26606"/>
          <pc:sldLayoutMkLst>
            <pc:docMk/>
            <pc:sldMasterMk cId="1265198743" sldId="2147483685"/>
            <pc:sldLayoutMk cId="2735771260" sldId="2147483677"/>
          </pc:sldLayoutMkLst>
        </pc:sldLayoutChg>
        <pc:sldLayoutChg chg="add del">
          <pc:chgData name="Azhagan Avr" userId="0caa9129-1644-4120-94d6-3f93de1d8cf0" providerId="ADAL" clId="{B3CEA8C9-EBD2-4580-A59B-DDD6741BD2B6}" dt="2020-07-03T21:12:33.843" v="58" actId="26606"/>
          <pc:sldLayoutMkLst>
            <pc:docMk/>
            <pc:sldMasterMk cId="1265198743" sldId="2147483685"/>
            <pc:sldLayoutMk cId="1665422081" sldId="2147483678"/>
          </pc:sldLayoutMkLst>
        </pc:sldLayoutChg>
        <pc:sldLayoutChg chg="add del">
          <pc:chgData name="Azhagan Avr" userId="0caa9129-1644-4120-94d6-3f93de1d8cf0" providerId="ADAL" clId="{B3CEA8C9-EBD2-4580-A59B-DDD6741BD2B6}" dt="2020-07-03T21:12:33.843" v="58" actId="26606"/>
          <pc:sldLayoutMkLst>
            <pc:docMk/>
            <pc:sldMasterMk cId="1265198743" sldId="2147483685"/>
            <pc:sldLayoutMk cId="1130290542" sldId="2147483679"/>
          </pc:sldLayoutMkLst>
        </pc:sldLayoutChg>
        <pc:sldLayoutChg chg="add del">
          <pc:chgData name="Azhagan Avr" userId="0caa9129-1644-4120-94d6-3f93de1d8cf0" providerId="ADAL" clId="{B3CEA8C9-EBD2-4580-A59B-DDD6741BD2B6}" dt="2020-07-03T21:12:33.843" v="58" actId="26606"/>
          <pc:sldLayoutMkLst>
            <pc:docMk/>
            <pc:sldMasterMk cId="1265198743" sldId="2147483685"/>
            <pc:sldLayoutMk cId="514803832" sldId="2147483680"/>
          </pc:sldLayoutMkLst>
        </pc:sldLayoutChg>
        <pc:sldLayoutChg chg="add del">
          <pc:chgData name="Azhagan Avr" userId="0caa9129-1644-4120-94d6-3f93de1d8cf0" providerId="ADAL" clId="{B3CEA8C9-EBD2-4580-A59B-DDD6741BD2B6}" dt="2020-07-03T21:12:33.843" v="58" actId="26606"/>
          <pc:sldLayoutMkLst>
            <pc:docMk/>
            <pc:sldMasterMk cId="1265198743" sldId="2147483685"/>
            <pc:sldLayoutMk cId="350399931" sldId="2147483681"/>
          </pc:sldLayoutMkLst>
        </pc:sldLayoutChg>
        <pc:sldLayoutChg chg="add del">
          <pc:chgData name="Azhagan Avr" userId="0caa9129-1644-4120-94d6-3f93de1d8cf0" providerId="ADAL" clId="{B3CEA8C9-EBD2-4580-A59B-DDD6741BD2B6}" dt="2020-07-03T21:12:33.843" v="58" actId="26606"/>
          <pc:sldLayoutMkLst>
            <pc:docMk/>
            <pc:sldMasterMk cId="1265198743" sldId="2147483685"/>
            <pc:sldLayoutMk cId="582943595" sldId="2147483682"/>
          </pc:sldLayoutMkLst>
        </pc:sldLayoutChg>
        <pc:sldLayoutChg chg="add del">
          <pc:chgData name="Azhagan Avr" userId="0caa9129-1644-4120-94d6-3f93de1d8cf0" providerId="ADAL" clId="{B3CEA8C9-EBD2-4580-A59B-DDD6741BD2B6}" dt="2020-07-03T21:12:33.843" v="58" actId="26606"/>
          <pc:sldLayoutMkLst>
            <pc:docMk/>
            <pc:sldMasterMk cId="1265198743" sldId="2147483685"/>
            <pc:sldLayoutMk cId="3514425745" sldId="2147483683"/>
          </pc:sldLayoutMkLst>
        </pc:sldLayoutChg>
        <pc:sldLayoutChg chg="add del">
          <pc:chgData name="Azhagan Avr" userId="0caa9129-1644-4120-94d6-3f93de1d8cf0" providerId="ADAL" clId="{B3CEA8C9-EBD2-4580-A59B-DDD6741BD2B6}" dt="2020-07-03T21:12:33.843" v="58" actId="26606"/>
          <pc:sldLayoutMkLst>
            <pc:docMk/>
            <pc:sldMasterMk cId="1265198743" sldId="2147483685"/>
            <pc:sldLayoutMk cId="857610873" sldId="2147483684"/>
          </pc:sldLayoutMkLst>
        </pc:sldLayoutChg>
      </pc:sldMasterChg>
      <pc:sldMasterChg chg="add del addSldLayout delSldLayout">
        <pc:chgData name="Azhagan Avr" userId="0caa9129-1644-4120-94d6-3f93de1d8cf0" providerId="ADAL" clId="{B3CEA8C9-EBD2-4580-A59B-DDD6741BD2B6}" dt="2020-07-03T21:12:33.901" v="59" actId="26606"/>
        <pc:sldMasterMkLst>
          <pc:docMk/>
          <pc:sldMasterMk cId="2693308475" sldId="2147483698"/>
        </pc:sldMasterMkLst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2693308475" sldId="2147483698"/>
            <pc:sldLayoutMk cId="1722011373" sldId="2147483687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2693308475" sldId="2147483698"/>
            <pc:sldLayoutMk cId="1141383328" sldId="2147483688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2693308475" sldId="2147483698"/>
            <pc:sldLayoutMk cId="572455706" sldId="2147483689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2693308475" sldId="2147483698"/>
            <pc:sldLayoutMk cId="1021908133" sldId="2147483690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2693308475" sldId="2147483698"/>
            <pc:sldLayoutMk cId="1058776833" sldId="2147483691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2693308475" sldId="2147483698"/>
            <pc:sldLayoutMk cId="808747380" sldId="2147483692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2693308475" sldId="2147483698"/>
            <pc:sldLayoutMk cId="2658561837" sldId="2147483693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2693308475" sldId="2147483698"/>
            <pc:sldLayoutMk cId="2381030284" sldId="2147483694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2693308475" sldId="2147483698"/>
            <pc:sldLayoutMk cId="3238466293" sldId="2147483695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2693308475" sldId="2147483698"/>
            <pc:sldLayoutMk cId="1974929309" sldId="2147483696"/>
          </pc:sldLayoutMkLst>
        </pc:sldLayoutChg>
        <pc:sldLayoutChg chg="add del">
          <pc:chgData name="Azhagan Avr" userId="0caa9129-1644-4120-94d6-3f93de1d8cf0" providerId="ADAL" clId="{B3CEA8C9-EBD2-4580-A59B-DDD6741BD2B6}" dt="2020-07-03T21:12:33.901" v="59" actId="26606"/>
          <pc:sldLayoutMkLst>
            <pc:docMk/>
            <pc:sldMasterMk cId="2693308475" sldId="2147483698"/>
            <pc:sldLayoutMk cId="4073857326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1CAC0-C31F-4B37-A6C4-FFB6456EFC7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E3DAF-DA2F-4B79-B2F2-5BF8E705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5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7CA4-9733-4D73-96FC-B5008CAB866C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DCD-05DA-4CA1-9B9C-877EA8CFC278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6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F1A1-F57F-4728-A7CA-0BC7C41BE615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9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90CC-870B-4182-AA12-2E948C49E7DE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8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C95-B204-45A6-B409-90C84C7BB27D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45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6C39-2485-4FAA-83C1-E65B2260F99C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0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AA61-50F4-4AFE-AF92-342E6BA67C88}" type="datetime1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C78-0D43-4E1E-9F63-331E2A27C1BB}" type="datetime1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4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B2A4-AC88-4922-88C9-8C82D0C6F69E}" type="datetime1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5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A683-9B3D-40D9-AD9F-44076CB4AF15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7B95-28D7-49BC-8751-2C2FA7E2C351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03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7D08-6706-4C24-9B2E-515B8B350A28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7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6F523B5-4F3C-471C-BBDD-5DD6EE486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3" b="63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FA3AA-D914-4A5D-A604-53EEFDF32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09" y="828524"/>
            <a:ext cx="9327848" cy="880533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INCUBATOR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18365-50D5-440C-9BDB-CBBDB8B87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204" y="4856166"/>
            <a:ext cx="4657348" cy="1919433"/>
          </a:xfrm>
          <a:solidFill>
            <a:schemeClr val="bg1">
              <a:lumMod val="95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sz="1900" dirty="0"/>
              <a:t>CAPSTONE PROJECT </a:t>
            </a:r>
          </a:p>
          <a:p>
            <a:pPr algn="ctr"/>
            <a:r>
              <a:rPr lang="en-US" sz="1900" dirty="0"/>
              <a:t>On</a:t>
            </a:r>
          </a:p>
          <a:p>
            <a:pPr algn="ctr"/>
            <a:r>
              <a:rPr lang="en-US" sz="1900" b="1" dirty="0"/>
              <a:t>PEDESTRIAN CRASH DATA ANALYSIS</a:t>
            </a:r>
          </a:p>
          <a:p>
            <a:pPr algn="ctr"/>
            <a:r>
              <a:rPr lang="en-US" sz="1900" dirty="0"/>
              <a:t>By</a:t>
            </a:r>
          </a:p>
          <a:p>
            <a:pPr algn="ctr"/>
            <a:r>
              <a:rPr lang="en-US" sz="1900" dirty="0"/>
              <a:t>AZHAGAN (</a:t>
            </a:r>
            <a:r>
              <a:rPr lang="en-US" sz="1900" b="1" dirty="0"/>
              <a:t>AZY</a:t>
            </a:r>
            <a:r>
              <a:rPr lang="en-US" sz="1900" dirty="0"/>
              <a:t>) AVR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CC7A5-A492-4247-9683-D1575161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5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BDB1-6076-4ABF-BE93-8CDD0FCB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4DBA-2F22-4854-8060-6E567BE28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334509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US non-motorist are given the right-of-way (ROW) at all instances, even if the motorist is in the ROW.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undeniable fact that the non-motorists are more susceptible to injuries than a motorist, hence the ROW rule.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with such a rule in place ignorance can also play a part while being a non-motorist and an undue advantage can be taken by a non-motorist.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I am using a crash dataset to analyze the incidents involving motorists and non-motorists (Pedestrians and Bi-cyclists).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7AD12-AAA4-4E8D-B540-EDFC6B87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E2EE-447A-4A33-966A-A0B10324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Crash Incidents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543B41DE-E939-4EBB-A9E3-2AB298E30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" t="7076" r="9331" b="2611"/>
          <a:stretch/>
        </p:blipFill>
        <p:spPr>
          <a:xfrm>
            <a:off x="4452257" y="1915885"/>
            <a:ext cx="7445828" cy="39297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FBA32-AFBF-4D4A-9A3B-3617DE8280DF}"/>
              </a:ext>
            </a:extLst>
          </p:cNvPr>
          <p:cNvSpPr txBox="1"/>
          <p:nvPr/>
        </p:nvSpPr>
        <p:spPr>
          <a:xfrm>
            <a:off x="762000" y="1807507"/>
            <a:ext cx="36902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data from 2015 to 2020, for the city of Montgomery in Maryland.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types are classified 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Fatal crash,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damage crash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Injury crash.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crashes shown involve pedestrians.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FE9B2A-2B9F-40B2-9219-9987989D2FFA}"/>
              </a:ext>
            </a:extLst>
          </p:cNvPr>
          <p:cNvSpPr txBox="1">
            <a:spLocks/>
          </p:cNvSpPr>
          <p:nvPr/>
        </p:nvSpPr>
        <p:spPr>
          <a:xfrm>
            <a:off x="1099457" y="6574974"/>
            <a:ext cx="11440886" cy="3315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https://data.montgomerycountymd.gov/api/views/n7fk-dce5/rows.csv?accessType=DOWNLOAD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6A008-8801-4D8A-965B-D13380CC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E2EE-447A-4A33-966A-A0B10324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06"/>
            <a:ext cx="10515600" cy="7016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External Factors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FBA32-AFBF-4D4A-9A3B-3617DE8280DF}"/>
              </a:ext>
            </a:extLst>
          </p:cNvPr>
          <p:cNvSpPr txBox="1"/>
          <p:nvPr/>
        </p:nvSpPr>
        <p:spPr>
          <a:xfrm>
            <a:off x="740229" y="1333316"/>
            <a:ext cx="4844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assumption is that foggy conditions, reduce visibility and crashes tend to increase.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case of pedestrian related crashes, a greater number of crashes take place when the skies are clear.</a:t>
            </a:r>
          </a:p>
        </p:txBody>
      </p:sp>
      <p:pic>
        <p:nvPicPr>
          <p:cNvPr id="8" name="Content Placeholder 7" descr="A screenshot of a map&#10;&#10;Description automatically generated">
            <a:extLst>
              <a:ext uri="{FF2B5EF4-FFF2-40B4-BE49-F238E27FC236}">
                <a16:creationId xmlns:a16="http://schemas.microsoft.com/office/drawing/2014/main" id="{5E12A515-E6E6-49EF-A172-527D8FC84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8" t="7077" r="8846" b="3111"/>
          <a:stretch/>
        </p:blipFill>
        <p:spPr>
          <a:xfrm>
            <a:off x="5671457" y="217714"/>
            <a:ext cx="6520543" cy="3392573"/>
          </a:xfr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F4DD8BA9-ACB2-4AD4-ACED-DA02E3D4B3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" t="5667" r="8984" b="3375"/>
          <a:stretch/>
        </p:blipFill>
        <p:spPr>
          <a:xfrm>
            <a:off x="206829" y="3429000"/>
            <a:ext cx="6428783" cy="3392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9FB235-F76C-4867-A75E-05C70DB0B10B}"/>
              </a:ext>
            </a:extLst>
          </p:cNvPr>
          <p:cNvSpPr txBox="1"/>
          <p:nvPr/>
        </p:nvSpPr>
        <p:spPr>
          <a:xfrm>
            <a:off x="6765471" y="4802120"/>
            <a:ext cx="4332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Likewise, more accidents occur on dry roads than wet roads.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82C8F-2E57-4623-8289-640D0209431F}"/>
              </a:ext>
            </a:extLst>
          </p:cNvPr>
          <p:cNvSpPr txBox="1"/>
          <p:nvPr/>
        </p:nvSpPr>
        <p:spPr>
          <a:xfrm>
            <a:off x="832757" y="88578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WEATHER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1140D-CDC5-476D-824C-7CFE4A9B3F14}"/>
              </a:ext>
            </a:extLst>
          </p:cNvPr>
          <p:cNvSpPr txBox="1"/>
          <p:nvPr/>
        </p:nvSpPr>
        <p:spPr>
          <a:xfrm>
            <a:off x="6765471" y="4432788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SURFACE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D9C6A-C4B5-46F6-B8D1-2394C257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2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E2EE-447A-4A33-966A-A0B10324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82"/>
            <a:ext cx="10515600" cy="7016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Internal Factors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FBA32-AFBF-4D4A-9A3B-3617DE8280DF}"/>
              </a:ext>
            </a:extLst>
          </p:cNvPr>
          <p:cNvSpPr txBox="1"/>
          <p:nvPr/>
        </p:nvSpPr>
        <p:spPr>
          <a:xfrm>
            <a:off x="838200" y="1590861"/>
            <a:ext cx="4811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another common assumption is that, alcohol consumption might result in high number of crashes.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12A515-E6E6-49EF-A172-527D8FC84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t="7108" r="8181" b="2263"/>
          <a:stretch/>
        </p:blipFill>
        <p:spPr>
          <a:xfrm>
            <a:off x="5780314" y="185057"/>
            <a:ext cx="6273738" cy="324394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DD8BA9-ACB2-4AD4-ACED-DA02E3D4B3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" t="5244" r="8393" b="538"/>
          <a:stretch/>
        </p:blipFill>
        <p:spPr>
          <a:xfrm>
            <a:off x="275772" y="3176454"/>
            <a:ext cx="6466114" cy="3502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9FB235-F76C-4867-A75E-05C70DB0B10B}"/>
              </a:ext>
            </a:extLst>
          </p:cNvPr>
          <p:cNvSpPr txBox="1"/>
          <p:nvPr/>
        </p:nvSpPr>
        <p:spPr>
          <a:xfrm>
            <a:off x="7010400" y="4289502"/>
            <a:ext cx="4332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pedestrian and driver substance abuse has very less impact, when compared to cases without substance abuse.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8B75C-6296-4725-A332-A43F451A9622}"/>
              </a:ext>
            </a:extLst>
          </p:cNvPr>
          <p:cNvSpPr txBox="1"/>
          <p:nvPr/>
        </p:nvSpPr>
        <p:spPr>
          <a:xfrm>
            <a:off x="838200" y="1118493"/>
            <a:ext cx="362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DRIVER UNDER INFLUENCE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A4126-F0FB-4B64-BFEE-FC76DC67C59E}"/>
              </a:ext>
            </a:extLst>
          </p:cNvPr>
          <p:cNvSpPr txBox="1"/>
          <p:nvPr/>
        </p:nvSpPr>
        <p:spPr>
          <a:xfrm>
            <a:off x="7010400" y="3666288"/>
            <a:ext cx="41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PEDESTRIAN UNDER INFLUENCE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0264F-C73D-4E4F-B83D-17D63F02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A7A7-C769-4FA4-BF4E-79AD12C7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356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F680-5998-462E-BC06-8355C764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311"/>
            <a:ext cx="10515600" cy="34539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like a mirror that projects the reality.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the external factors like wet roads or foggy weather have least impact on pedestrian related crashes and internal factors like substance abuse have a similar effect.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is a bit premature to say that this is the case for across the US.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in-depth research is needed to identify the causes of the pedestrian related crashes.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EED65-8BBE-402B-A775-96625BC0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A7A7-C769-4FA4-BF4E-79AD12C7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F680-5998-462E-BC06-8355C764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0802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based analysis like, pedestrian at signal or sidewalk or cross walk,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information is also available in the dataset, which can be used to identify hotspots.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Data.gov has close to 355 datasets related to pedestrian related crash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from different cities.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would like to explore some predictive and regression techniques to analyze the 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50C349-C1D6-4139-9F62-4D256BED8E50}"/>
              </a:ext>
            </a:extLst>
          </p:cNvPr>
          <p:cNvSpPr txBox="1">
            <a:spLocks/>
          </p:cNvSpPr>
          <p:nvPr/>
        </p:nvSpPr>
        <p:spPr>
          <a:xfrm>
            <a:off x="838200" y="4454071"/>
            <a:ext cx="10515600" cy="576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Tools Used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D1668-674D-4284-A1D9-309113025D1C}"/>
              </a:ext>
            </a:extLst>
          </p:cNvPr>
          <p:cNvSpPr txBox="1">
            <a:spLocks/>
          </p:cNvSpPr>
          <p:nvPr/>
        </p:nvSpPr>
        <p:spPr>
          <a:xfrm>
            <a:off x="838200" y="5031014"/>
            <a:ext cx="10515600" cy="143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A67C70-228D-4AFE-99DD-7EA136EF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8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509B-7A8B-4040-AF7C-E7CBAA7B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14" y="2455182"/>
            <a:ext cx="3145971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3EAA5-E8BE-43A8-9D4B-4D878B2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25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431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Times New Roman</vt:lpstr>
      <vt:lpstr>Univers</vt:lpstr>
      <vt:lpstr>GradientVTI</vt:lpstr>
      <vt:lpstr>DATA INCUBATOR </vt:lpstr>
      <vt:lpstr>Motivation</vt:lpstr>
      <vt:lpstr>Crash Incidents</vt:lpstr>
      <vt:lpstr>External Factors</vt:lpstr>
      <vt:lpstr>Internal Factors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INCUBATOR </dc:title>
  <dc:creator>Azhagan Avr</dc:creator>
  <cp:lastModifiedBy>Azhagan Avr</cp:lastModifiedBy>
  <cp:revision>1</cp:revision>
  <dcterms:created xsi:type="dcterms:W3CDTF">2020-07-03T21:14:20Z</dcterms:created>
  <dcterms:modified xsi:type="dcterms:W3CDTF">2020-07-14T02:31:32Z</dcterms:modified>
</cp:coreProperties>
</file>