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8" r:id="rId5"/>
    <p:sldId id="259" r:id="rId6"/>
    <p:sldId id="264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C6DB-AD1C-431E-B364-465931AC7C7B}" type="datetimeFigureOut">
              <a:rPr lang="en-IN" smtClean="0"/>
              <a:t>05-02-2019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CA61-2E4B-4F62-8D3A-E6C66F47E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590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C6DB-AD1C-431E-B364-465931AC7C7B}" type="datetimeFigureOut">
              <a:rPr lang="en-IN" smtClean="0"/>
              <a:t>05-02-2019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CA61-2E4B-4F62-8D3A-E6C66F47E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738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C6DB-AD1C-431E-B364-465931AC7C7B}" type="datetimeFigureOut">
              <a:rPr lang="en-IN" smtClean="0"/>
              <a:t>05-02-2019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CA61-2E4B-4F62-8D3A-E6C66F47E0B2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3269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C6DB-AD1C-431E-B364-465931AC7C7B}" type="datetimeFigureOut">
              <a:rPr lang="en-IN" smtClean="0"/>
              <a:t>05-02-2019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CA61-2E4B-4F62-8D3A-E6C66F47E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9310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C6DB-AD1C-431E-B364-465931AC7C7B}" type="datetimeFigureOut">
              <a:rPr lang="en-IN" smtClean="0"/>
              <a:t>05-02-2019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CA61-2E4B-4F62-8D3A-E6C66F47E0B2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9913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C6DB-AD1C-431E-B364-465931AC7C7B}" type="datetimeFigureOut">
              <a:rPr lang="en-IN" smtClean="0"/>
              <a:t>05-02-2019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CA61-2E4B-4F62-8D3A-E6C66F47E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5092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C6DB-AD1C-431E-B364-465931AC7C7B}" type="datetimeFigureOut">
              <a:rPr lang="en-IN" smtClean="0"/>
              <a:t>05-02-2019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CA61-2E4B-4F62-8D3A-E6C66F47E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5019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C6DB-AD1C-431E-B364-465931AC7C7B}" type="datetimeFigureOut">
              <a:rPr lang="en-IN" smtClean="0"/>
              <a:t>05-02-2019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CA61-2E4B-4F62-8D3A-E6C66F47E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8872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C6DB-AD1C-431E-B364-465931AC7C7B}" type="datetimeFigureOut">
              <a:rPr lang="en-IN" smtClean="0"/>
              <a:t>05-02-2019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CA61-2E4B-4F62-8D3A-E6C66F47E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037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C6DB-AD1C-431E-B364-465931AC7C7B}" type="datetimeFigureOut">
              <a:rPr lang="en-IN" smtClean="0"/>
              <a:t>05-02-2019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CA61-2E4B-4F62-8D3A-E6C66F47E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9913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C6DB-AD1C-431E-B364-465931AC7C7B}" type="datetimeFigureOut">
              <a:rPr lang="en-IN" smtClean="0"/>
              <a:t>05-02-2019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CA61-2E4B-4F62-8D3A-E6C66F47E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98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C6DB-AD1C-431E-B364-465931AC7C7B}" type="datetimeFigureOut">
              <a:rPr lang="en-IN" smtClean="0"/>
              <a:t>05-02-2019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CA61-2E4B-4F62-8D3A-E6C66F47E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468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C6DB-AD1C-431E-B364-465931AC7C7B}" type="datetimeFigureOut">
              <a:rPr lang="en-IN" smtClean="0"/>
              <a:t>05-02-2019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CA61-2E4B-4F62-8D3A-E6C66F47E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8995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C6DB-AD1C-431E-B364-465931AC7C7B}" type="datetimeFigureOut">
              <a:rPr lang="en-IN" smtClean="0"/>
              <a:t>05-02-2019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CA61-2E4B-4F62-8D3A-E6C66F47E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9913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C6DB-AD1C-431E-B364-465931AC7C7B}" type="datetimeFigureOut">
              <a:rPr lang="en-IN" smtClean="0"/>
              <a:t>05-02-2019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CA61-2E4B-4F62-8D3A-E6C66F47E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056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C6DB-AD1C-431E-B364-465931AC7C7B}" type="datetimeFigureOut">
              <a:rPr lang="en-IN" smtClean="0"/>
              <a:t>05-02-2019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CA61-2E4B-4F62-8D3A-E6C66F47E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316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5C6DB-AD1C-431E-B364-465931AC7C7B}" type="datetimeFigureOut">
              <a:rPr lang="en-IN" smtClean="0"/>
              <a:t>05-02-2019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506CA61-2E4B-4F62-8D3A-E6C66F47E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177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7EBC7-B96D-442C-86F6-371327B23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 DEVICE FARM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E2536-D0E7-460D-A44E-8BE2B855D1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402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360BF-FFD6-4008-8B28-F5B6CA892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TESTING PROCESS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8C97A-C3E8-4354-B24F-5CB1F1740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28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phase can be extremely time consuming and complex, especially given the large variety of devices on the Android market.</a:t>
            </a:r>
          </a:p>
          <a:p>
            <a:pPr>
              <a:lnSpc>
                <a:spcPts val="28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 Device Farm addresses this challenge by providing a test environment that covers all of the available combinations of devices and operating systems. </a:t>
            </a:r>
          </a:p>
          <a:p>
            <a:pPr>
              <a:lnSpc>
                <a:spcPts val="28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does not use simulators, but real non-rooted devices.</a:t>
            </a:r>
          </a:p>
          <a:p>
            <a:pPr marL="0" indent="0">
              <a:lnSpc>
                <a:spcPts val="2800"/>
              </a:lnSpc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771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A8091-773C-460D-9CCD-6F3133813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 DEVICE FARM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60D34-B8E4-43FB-821E-4347BF78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 farm is a testing service used to test our application that are hosted in Amazon Web Service.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ways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app testing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 access interaction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491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22BF2-6F74-42E7-9A6A-C11027975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02338"/>
            <a:ext cx="8596668" cy="9144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APP TESTING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12527-706A-4A29-AAB8-9BA1B703A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17689"/>
            <a:ext cx="8596668" cy="3880773"/>
          </a:xfrm>
        </p:spPr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upload our own test cases or use the built-in script-free compatibility tests.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runs on multiple devices simultaneously.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tests complete, test report with results, logs, screenshots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and performance will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updated.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supports native and hybrid android, iOS and fire OS apps.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also supports apps that are created using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PhoneGap, Titanium, Xamarin, Unity, and other frameworks.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629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074D3-179B-4E4C-AEA9-4A5984CC3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 ACCESS INTERACTION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C8856-5C5C-4A15-AC0E-F18031639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26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 access allows you to swipe, gesture, and interact with a device through our web browser.</a:t>
            </a:r>
          </a:p>
          <a:p>
            <a:pPr>
              <a:lnSpc>
                <a:spcPts val="26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install apps on a device running in a remote access session and then reproduce customer problems or reported bugs.</a:t>
            </a:r>
          </a:p>
          <a:p>
            <a:pPr>
              <a:lnSpc>
                <a:spcPts val="26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a remote access session, Device Farm collects details about actions that take place as we interact with the device.</a:t>
            </a:r>
          </a:p>
          <a:p>
            <a:pPr>
              <a:lnSpc>
                <a:spcPts val="26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Logs with these details and a video capture of the session are produced at the end of the session.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733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2206D-69C4-4974-8DBC-7891B5F16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	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7F910-F326-491F-BDBD-CDAE23A99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project in AWS Device Farm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application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Configure a test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devices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the test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031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1F80-D999-41C9-8BF6-0F9F463DD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2735E-EF55-4F06-ADCF-26E57C032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on the same devices customers use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 issues faster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Simulate real-world environments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the tests that work best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with development workflow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 your own private device lab in the cloud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Affordable pricing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82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AF9BA-FEF0-4D00-AE41-A0B2D9C44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42804-8B42-4E2D-82A8-6851D53B0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076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BFE06-47F3-4905-BA86-1D79B8CE0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0AA18-9449-4B2A-955E-6E7243B69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9780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79</TotalTime>
  <Words>311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Times New Roman</vt:lpstr>
      <vt:lpstr>Trebuchet MS</vt:lpstr>
      <vt:lpstr>Wingdings 3</vt:lpstr>
      <vt:lpstr>Facet</vt:lpstr>
      <vt:lpstr>AWS DEVICE FARM</vt:lpstr>
      <vt:lpstr>MANUAL TESTING PROCESS</vt:lpstr>
      <vt:lpstr>AWS DEVICE FARM</vt:lpstr>
      <vt:lpstr>AUTOMATED APP TESTING</vt:lpstr>
      <vt:lpstr>REMOTE ACCESS INTERACTION</vt:lpstr>
      <vt:lpstr>STEPS </vt:lpstr>
      <vt:lpstr>BENEFITS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DEVICE FARM</dc:title>
  <dc:creator>Azhagumathi Nithianandhan</dc:creator>
  <cp:lastModifiedBy>Azhagumathi Nithianandhan</cp:lastModifiedBy>
  <cp:revision>8</cp:revision>
  <dcterms:created xsi:type="dcterms:W3CDTF">2019-02-05T08:57:31Z</dcterms:created>
  <dcterms:modified xsi:type="dcterms:W3CDTF">2019-02-05T10:16:54Z</dcterms:modified>
</cp:coreProperties>
</file>