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26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1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9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0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5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7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BC7-B96D-442C-86F6-371327B2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DEVICE FARM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E2536-D0E7-460D-A44E-8BE2B855D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60BF-FFD6-4008-8B28-F5B6CA8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C97A-C3E8-4354-B24F-5CB1F174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can be extremely time consuming and complex, especially given the large variety of devices on the Android market.</a:t>
            </a:r>
          </a:p>
          <a:p>
            <a:pPr>
              <a:lnSpc>
                <a:spcPts val="28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Device Farm addresses this challenge by providing a test environment that covers all of the available combinations of devices and operating systems. </a:t>
            </a:r>
          </a:p>
          <a:p>
            <a:pPr>
              <a:lnSpc>
                <a:spcPts val="28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use simulators, but real non-rooted devices.</a:t>
            </a:r>
          </a:p>
          <a:p>
            <a:pPr marL="0" indent="0">
              <a:lnSpc>
                <a:spcPts val="28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7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8091-773C-460D-9CCD-6F313381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DEVICE FARM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D34-B8E4-43FB-821E-4347BF78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farm is a testing service used to test our application that are hosted in Amazon Web Service.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app 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interaction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BF2-6F74-42E7-9A6A-C1102797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2338"/>
            <a:ext cx="8596668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APP 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527-706A-4A29-AAB8-9BA1B703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3880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upload our own test cases or use the built-in script-free compatibility tests.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on multiple devices simultaneously.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tests complete, test report with results, logs, screenshots and performance will be updated.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native and hybrid android, iOS and fire OS apps.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supports apps that are created using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PhoneGap, Titanium, Xamarin, Unity, and other frameworks.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74D3-179B-4E4C-AEA9-4A5984CC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INTERACTION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8856-5C5C-4A15-AC0E-F180316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allows you to swipe, gesture, and interact with a device through our web browser.</a:t>
            </a:r>
          </a:p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install apps on a device running in a remote access session and then reproduce customer problems or reported bugs.</a:t>
            </a:r>
          </a:p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remote access session, Device Farm collects details about actions that take place as we interact with the device.</a:t>
            </a:r>
          </a:p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 with these details and a video capture of the session are produced at the end of the session.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3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06D-69C4-4974-8DBC-7891B5F1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F910-F326-491F-BDBD-CDAE23A9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project in AWS Device Farm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 test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test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1F80-D999-41C9-8BF6-0F9F463D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735E-EF55-4F06-ADCF-26E57C03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the same devices customers use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issues faster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real-world environments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tests that work best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development workflow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your own private device lab in the cloud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pricing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89EC3-634D-421C-944C-16CBC727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4" y="2641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97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313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AWS DEVICE FARM</vt:lpstr>
      <vt:lpstr>MANUAL TESTING PROCESS</vt:lpstr>
      <vt:lpstr>AWS DEVICE FARM</vt:lpstr>
      <vt:lpstr>AUTOMATED APP TESTING</vt:lpstr>
      <vt:lpstr>REMOTE ACCESS INTERACTION</vt:lpstr>
      <vt:lpstr>STEPS </vt:lpstr>
      <vt:lpstr>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DEVICE FARM</dc:title>
  <dc:creator>Azhagumathi Nithianandhan</dc:creator>
  <cp:lastModifiedBy>Azhagumathi Nithianandhan</cp:lastModifiedBy>
  <cp:revision>10</cp:revision>
  <dcterms:created xsi:type="dcterms:W3CDTF">2019-02-05T08:57:31Z</dcterms:created>
  <dcterms:modified xsi:type="dcterms:W3CDTF">2019-02-05T12:58:30Z</dcterms:modified>
</cp:coreProperties>
</file>