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sldIdLst>
    <p:sldId id="256" r:id="rId2"/>
    <p:sldId id="258" r:id="rId3"/>
    <p:sldId id="259" r:id="rId4"/>
    <p:sldId id="262" r:id="rId5"/>
    <p:sldId id="257" r:id="rId6"/>
    <p:sldId id="286" r:id="rId7"/>
    <p:sldId id="263" r:id="rId8"/>
    <p:sldId id="276" r:id="rId9"/>
    <p:sldId id="282" r:id="rId10"/>
    <p:sldId id="294" r:id="rId11"/>
    <p:sldId id="268" r:id="rId12"/>
    <p:sldId id="29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DE91AA-14B0-4A51-9D9C-17EF0A7F3CA2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38DCD2-F272-429F-8DA0-E9A6C1B2608E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7458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1AA-14B0-4A51-9D9C-17EF0A7F3CA2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DCD2-F272-429F-8DA0-E9A6C1B26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82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1AA-14B0-4A51-9D9C-17EF0A7F3CA2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DCD2-F272-429F-8DA0-E9A6C1B26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56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1AA-14B0-4A51-9D9C-17EF0A7F3CA2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DCD2-F272-429F-8DA0-E9A6C1B26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90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E91AA-14B0-4A51-9D9C-17EF0A7F3CA2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38DCD2-F272-429F-8DA0-E9A6C1B2608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6212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1AA-14B0-4A51-9D9C-17EF0A7F3CA2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DCD2-F272-429F-8DA0-E9A6C1B26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34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1AA-14B0-4A51-9D9C-17EF0A7F3CA2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DCD2-F272-429F-8DA0-E9A6C1B26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67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1AA-14B0-4A51-9D9C-17EF0A7F3CA2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DCD2-F272-429F-8DA0-E9A6C1B26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60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91AA-14B0-4A51-9D9C-17EF0A7F3CA2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DCD2-F272-429F-8DA0-E9A6C1B26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02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E91AA-14B0-4A51-9D9C-17EF0A7F3CA2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38DCD2-F272-429F-8DA0-E9A6C1B2608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615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E91AA-14B0-4A51-9D9C-17EF0A7F3CA2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38DCD2-F272-429F-8DA0-E9A6C1B2608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222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8DE91AA-14B0-4A51-9D9C-17EF0A7F3CA2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938DCD2-F272-429F-8DA0-E9A6C1B2608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285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43F1-0514-492E-A8E4-A4134D3A6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Conflict-free replicated data type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E155A-CB57-46AE-B225-7893C68EE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3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7E28-DC40-48F1-A78B-002D0EE3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D8488-3EC2-4170-8ED0-8D4758288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9542"/>
            <a:ext cx="9982200" cy="46474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latency, we can switch to peer to peer architecture.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VECTOR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6B518D6-E4D7-411C-8303-8AD1C72E1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064" y="2735828"/>
            <a:ext cx="5887272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77CD-B028-455E-ACB3-E0B2A61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7AE5-8B31-42C8-8E99-D7B7EED8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CRDT ensures commutativity and idempotence.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much simpler than OT when applied in real-time collaborative editing.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CRDT is also used in distributed databases where synchronization plays main role.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46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4BD25-709D-43C2-A148-CC3E2B34D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BC7D8A8-E9F6-4673-9F7B-99A4FDD08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5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ADBF-CD6F-42A6-8E9C-F43D0F98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EDITING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9667C-EFAE-4D21-8E44-98C5D8B4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application which enables the different users in different places to access the same file over the internet.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two types namely non real-time collaboration and real-time collaboration.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1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BBD0-A210-4DBB-836E-506566E5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consistency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23AA6-8051-4DCA-B6A5-33B713CB6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replicas must have the same content after the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Causality preservation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must be performed in cause-effect 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Intention preservation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local change must be preserved in all replicas.</a:t>
            </a:r>
            <a:endParaRPr lang="en-IN" i="0" dirty="0"/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25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825C-B712-4D92-8D3C-DCD880F9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79" y="867037"/>
            <a:ext cx="9603275" cy="10492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TRANSFORMATION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DFFDE-44DD-4DC1-91EF-283BBF5A4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idea of OT is to transform (or adjust) the parameters of an editing operation according to the effects of previously executed concurrent operations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IMITATIONS OF 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transformation is not always commutative.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 algorithm is really hard and time consuming to implement correctly.  Wave took 2 years to write.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5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0B7B-43DB-40E6-B06B-ACE14E3D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CRDT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9872-585D-4671-9318-1C7C7DD8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CRDT is a data structure which is used to maintain consistency across many computers in a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those replicas can be updated independently and concurrently.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initially designed for document editing.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CRDT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based CRDT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based CRDT</a:t>
            </a:r>
            <a:endParaRPr lang="en-IN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08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DCD2-6E43-40AC-9406-8205257B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CRDT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12026-61C8-4F36-B511-BD841977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G-Counter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PN-Counter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2P-Set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LWW 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1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2881-46D4-499C-9AA4-7EFCBD67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CRDT IN COLLABORATIVE EDITING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EA59-E352-4854-AD71-32E5C2E50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trying to simplify Operational Transformation, Conflict-free data type came into picture.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CRDT, the underlying structure of text editor is changed.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seeing a character as a value and absolute position, each character is made globally unique.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04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1927-E5A7-4ABD-920F-C52BF65C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Globally unique id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CDE3-2E52-4C07-9317-AC7B467F6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361259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character is assigned a site id and site counter when a new character is inserted make it globally unique.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BBA4B46A-7305-4C3C-8B0E-ADDF382FE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193" y="2902989"/>
            <a:ext cx="7099069" cy="361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3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FAF3-5324-4249-BFC6-05373140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8087"/>
            <a:ext cx="9603275" cy="58713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Globally Ordered Characters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9622-88A4-4106-B5C3-F97B3F620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6771"/>
            <a:ext cx="9601200" cy="39406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commutativity we use fractional indices.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BD51434C-0BF4-41EC-9F21-BBCCE336F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99" y="2565400"/>
            <a:ext cx="6999234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0981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2699</TotalTime>
  <Words>335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Times New Roman</vt:lpstr>
      <vt:lpstr>Wingdings</vt:lpstr>
      <vt:lpstr>Crop</vt:lpstr>
      <vt:lpstr>Conflict-free replicated data type</vt:lpstr>
      <vt:lpstr>COLLABORATIVE EDITING</vt:lpstr>
      <vt:lpstr>To achieve consistency</vt:lpstr>
      <vt:lpstr>OPERATIONAL TRANSFORMATION</vt:lpstr>
      <vt:lpstr>WHAT IS CRDT</vt:lpstr>
      <vt:lpstr>CRDT</vt:lpstr>
      <vt:lpstr>CRDT IN COLLABORATIVE EDITING</vt:lpstr>
      <vt:lpstr>Globally unique id</vt:lpstr>
      <vt:lpstr>Globally Ordered Characters  </vt:lpstr>
      <vt:lpstr>PEER-TO-PEER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Conflict-free replicated data type</dc:title>
  <dc:creator>Azhagumathi Nithianandhan</dc:creator>
  <cp:lastModifiedBy>Azhagumathi Nithianandhan</cp:lastModifiedBy>
  <cp:revision>77</cp:revision>
  <dcterms:created xsi:type="dcterms:W3CDTF">2018-11-26T03:58:18Z</dcterms:created>
  <dcterms:modified xsi:type="dcterms:W3CDTF">2018-12-13T05:19:23Z</dcterms:modified>
</cp:coreProperties>
</file>