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1B1D-1548-412B-8CBE-D0D8EDEF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03904-C376-4260-A321-A496AAE97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9770-43A4-403B-B4FD-D6114FE8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5C27-CCB8-481E-8ACD-E1AEFB5F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419A9-C708-4D0D-8ABD-BF2A1CA0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8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2FFB-AEA0-4C20-9018-DED9CC17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7244B-7937-4015-B406-DF2FB94C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8554-1F3F-4B5C-8BEA-DB96A0BD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9109-EC9D-4399-A895-62DA99FF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EFF9D-0D7C-4267-BD90-1F607DBA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B3925-32E3-4BAD-98DE-B6619BEEF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6C0C7-FDB8-452C-BA26-BDF8CD92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3624-804E-4EE0-8FA5-5E0F95F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28E8-C508-4FAB-ABCF-6FF40DEF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72D4-CB61-47CA-B82B-041CC44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7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7C46-6356-41DF-8B4E-957A267F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F487-D600-42F3-95AF-2732252E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2AD6-6B94-401A-B77E-001C129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B02D-2BB6-4ECC-B7F5-1D2101A9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5214-4297-40B8-920D-2EF01464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73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624B-4DED-42D5-8158-E10A3A0C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4008-F439-4305-AEF3-605445801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C39E2-85E1-4AFA-AB45-886F6CF5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FAEF9-FC7C-4214-B579-D7E23283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85FE-68DF-4D5B-8F96-02C82B01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5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453B-8F8C-45D3-A498-30B6F97B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FD67-AE3E-4397-9AFA-BA6B2268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5CA4-3A17-4B20-B702-6A56643E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1CB8-CFC4-4E17-B47A-89EFF69A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C1B18-4B99-4115-8123-0675C3DD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17303-0187-4DCC-873F-F7913782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6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A6E1-5DA3-4D77-B888-C08B911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3ED99-F12E-4EFE-878A-C09FD587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BCCF7-1EC5-4D42-AD92-5C58BD6A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1AE86-782D-4FA8-901F-463C0FD28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C52-AF07-4F50-BAD8-3144809AE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E6A4B-2C13-4716-A35F-D63A59D0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CD2EB-E3D5-4D08-B9F0-DC20A075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745A6-EECA-4C7D-9C63-5590902B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0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0268-1B37-4164-81E2-98A75974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61598-1D57-4B92-89B7-BAAE5237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5D774-3020-4D6E-974C-2C0C180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AD026-2CAB-419E-A5F1-D4C0477B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7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C441B-02EE-4880-A8DB-83CAE669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EB12F-143C-4F24-B8E4-52A1DFBC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B527-CED3-4975-BB12-2245BCA0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6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2F59-C221-4226-A467-F6151BD9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B8E0-EDD1-4315-99BF-E9B82EA0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29E0B-8032-440D-AECC-91DD9A81B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889BF-6500-49E2-8587-31C9E1AC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6B26D-9AD5-461A-8693-42708320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7657-243C-4450-B585-53DD02C1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84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983-6F97-4409-B24B-37E99111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9018B-2BA1-497B-8164-D5042740D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A45C4-B3F1-432F-8026-38BD846D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683F9-4B35-4FE7-8668-08DB8C6E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581E9-819B-4C0E-8DB0-E14136F1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8C3FE-5BF8-4473-827E-BB4B3085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7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B5749-2558-49C9-8FCF-D915B304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C3DAB-558E-4F78-9DA8-D08082BF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1EEC7-EAAF-4B7B-88E0-8C0C88AB1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EE9F-9C94-444C-BE00-83625F5C775B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81EF-21C5-4A94-B106-E1D38F275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6467-0F8E-4250-B98B-4EF2E8940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6AEB-C55E-42B9-AE77-59BBD230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33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43E7-EB7A-49D5-B366-EC70A031D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EC72C-93F5-4E10-91EB-9F23887CD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65BC84A9-41EB-421D-A438-63F7E0579B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/>
          <a:stretch/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Azhagumathi Nithianandhan</dc:creator>
  <cp:lastModifiedBy>Azhagumathi Nithianandhan</cp:lastModifiedBy>
  <cp:revision>2</cp:revision>
  <dcterms:created xsi:type="dcterms:W3CDTF">2018-12-13T13:36:40Z</dcterms:created>
  <dcterms:modified xsi:type="dcterms:W3CDTF">2018-12-17T09:02:16Z</dcterms:modified>
</cp:coreProperties>
</file>