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Performance Dashboard – </a:t>
            </a:r>
            <a:r>
              <a:rPr lang="en-IN"/>
              <a:t>Financial </a:t>
            </a:r>
            <a:r>
              <a:t>Sales KPI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Monitoring Actual vs Target Sales using Power BI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t>Objective:</a:t>
            </a:r>
          </a:p>
          <a:p>
            <a:r>
              <a:t>- Track KPIs (Sales, Targets, Variance, Growth)</a:t>
            </a:r>
          </a:p>
          <a:p/>
          <a:p>
            <a:r>
              <a:t>Dataset:</a:t>
            </a:r>
          </a:p>
          <a:p>
            <a:r>
              <a:t>- </a:t>
            </a:r>
            <a:r>
              <a:rPr lang="en-IN"/>
              <a:t>Financial </a:t>
            </a:r>
            <a:r>
              <a:t>Sales performance dataset with salesperson-level data</a:t>
            </a:r>
          </a:p>
          <a:p/>
          <a:p>
            <a:r>
              <a:t>Tool:</a:t>
            </a:r>
          </a:p>
          <a:p>
            <a:r>
              <a:t>- Power BI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 Actual: $5M</a:t>
            </a:r>
          </a:p>
          <a:p>
            <a:r>
              <a:t>- Target Sales: $5.15M</a:t>
            </a:r>
          </a:p>
          <a:p>
            <a:r>
              <a:t>- Variance: -$152K</a:t>
            </a:r>
          </a:p>
          <a:p>
            <a:r>
              <a:t>- Variance %: -2.8%</a:t>
            </a:r>
          </a:p>
          <a:p>
            <a:r>
              <a:t>- Months Target Reached: 5 out of 14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Trend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Bar + Line chart showing Actual vs Target by Month</a:t>
            </a:r>
          </a:p>
          <a:p>
            <a:r>
              <a:t>- Highlight: July 2023 (+13.4%) peak vs Dec 2023 decline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Salesperson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Table of Actual vs Target by salesperson</a:t>
            </a:r>
          </a:p>
          <a:p>
            <a:r>
              <a:t>- Green for overachievers, Red for underperformers</a:t>
            </a:r>
          </a:p>
          <a:p/>
          <a:p>
            <a:r>
              <a:t>Examples:</a:t>
            </a:r>
          </a:p>
          <a:p>
            <a:r>
              <a:t>- Top Performer: Marney O’Breem (+9.6%)</a:t>
            </a:r>
          </a:p>
          <a:p>
            <a:r>
              <a:t>- Lowest Performer: Madeleine Upcott (-4.7%)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 declined 17.51% YoY</a:t>
            </a:r>
          </a:p>
          <a:p>
            <a:r>
              <a:t>- Support underperforming salespeople with training/incentives</a:t>
            </a:r>
          </a:p>
          <a:p>
            <a:r>
              <a:t>- Focus marketing efforts on low-performing months</a:t>
            </a:r>
          </a:p>
          <a:p>
            <a:r>
              <a:t>- Replicate strategies of top performers (e.g., Marney O’Breem)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Dashboard enables continuous monitoring of sales performance</a:t>
            </a:r>
          </a:p>
          <a:p>
            <a:r>
              <a:t>- Stakeholders can make data-driven business decisions on strategy, salesforce management, and revenue targets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Trend Analysis</a:t>
            </a:r>
          </a:p>
        </p:txBody>
      </p:sp>
      <p:pic>
        <p:nvPicPr>
          <p:cNvPr id="4" name="Content Placeholder 3" descr="Screenshot 2025-09-25 13144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392555"/>
            <a:ext cx="9144635" cy="5255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1163</Words>
  <Application>WPS Presentation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Performance Dashboard – Sales KPI Analysis</vt:lpstr>
      <vt:lpstr>Objective &amp; Dataset</vt:lpstr>
      <vt:lpstr>KPI Highlights</vt:lpstr>
      <vt:lpstr>Sales Trend Analysis</vt:lpstr>
      <vt:lpstr>Salesperson Performance</vt:lpstr>
      <vt:lpstr>Insights &amp; Recommendations</vt:lpstr>
      <vt:lpstr>Conclusion</vt:lpstr>
      <vt:lpstr>Sales Trend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Azhan S</cp:lastModifiedBy>
  <cp:revision>2</cp:revision>
  <dcterms:created xsi:type="dcterms:W3CDTF">2013-01-27T09:14:00Z</dcterms:created>
  <dcterms:modified xsi:type="dcterms:W3CDTF">2025-09-25T08:49:59Z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46B3020818B74D109417F30A0457808D_12</vt:lpwstr>
  </property>
  <property fmtid="{D5CDD505-2E9C-101B-9397-08002B2CF9AE}" pid="3" name="KSOProductBuildVer">
    <vt:lpwstr>1033-12.2.0.21931</vt:lpwstr>
  </property>
</Properties>
</file>