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23A14-D500-2D2D-8196-C294C60ABF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ECC3C3-F745-67F8-9964-154DF8A7C5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C246D2-FDE6-4AAA-4973-8213E3A18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13896-A6C5-440D-A082-A2167FD6D3FC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E99F28-8A5F-F6CD-6B87-732B6B3CD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B0EF30-8071-D226-F371-5217B7A2B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2F9A7-4603-4701-B10D-3CA3265A0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004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D48E6-7AA9-61EA-3DA5-99B769038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9FE9A0-95CD-F791-7B63-FBAA1B1711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6B3EBE-A2E2-069E-EF99-DEFB49FD3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13896-A6C5-440D-A082-A2167FD6D3FC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637790-5A62-A725-D6AF-9D3C4759A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F7ACC0-09C0-6447-1E39-589931BAB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2F9A7-4603-4701-B10D-3CA3265A0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856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312245-FB8D-2DF2-1CF1-0E3EFB5842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F168FC-3EFD-F8D7-571C-92E88D534A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284453-7CC1-7045-F9D7-F95AC92E1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13896-A6C5-440D-A082-A2167FD6D3FC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82C615-5F4B-2426-51F6-CE10C5CFC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6ECFAF-8978-7B90-1FC2-E378BFA73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2F9A7-4603-4701-B10D-3CA3265A0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471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BF957-6FC5-CD66-8D12-68D8F12B3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E8B397-3E3A-6EC4-7DC6-A13CBEC2D5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67EAB0-2FCF-611A-141E-4F02CB2AA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13896-A6C5-440D-A082-A2167FD6D3FC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4CD7FE-6DD9-2C31-71C0-B07E33A41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9098C1-4A5C-106F-4D8D-F37167FDD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2F9A7-4603-4701-B10D-3CA3265A0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95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131E3-A6E2-FC82-2BD4-3C336459B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868B66-C9DD-1C75-8A4A-179C5AE502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F3A72E-3D8B-C4AB-8DE2-F5D0457A3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13896-A6C5-440D-A082-A2167FD6D3FC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E5C2DD-CA67-C991-3ABE-6D2DB55C5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BED6D6-4B61-1B1A-F8C5-E7B7A097F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2F9A7-4603-4701-B10D-3CA3265A0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045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A2D05-28FC-2B39-7929-6A8225CB3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4E21F9-0136-0AE1-2428-38D1351287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9A4274-5273-2500-A3B1-735A162D57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EC1AFB-F1DD-AE1D-6CF9-F1FA6C43A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13896-A6C5-440D-A082-A2167FD6D3FC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968672-5936-06D2-93F2-7E3B2EF92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A676E1-191B-BFBC-48F5-6C11A58DF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2F9A7-4603-4701-B10D-3CA3265A0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226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6E2BE-A9F9-B215-6AC3-E4251B137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53E90C-15BF-9DC9-D83E-177E790E3B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FA3ADE-14A0-36C8-6EF2-FED7F46C22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89979C-6C2B-39B0-1098-A2CE66B012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B5ABA3-02E7-3BDC-A2DE-3BC807DD90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A78A00-2C9F-D637-D5F6-D9D3432A1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13896-A6C5-440D-A082-A2167FD6D3FC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393F51-F264-CF68-3B23-F88EDA38D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0D7134-B166-8667-1E73-6CECD67DE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2F9A7-4603-4701-B10D-3CA3265A0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730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5586F-1C20-FF56-4D73-523BF80DE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D1F460-CBB0-6FC7-3961-8E88E1500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13896-A6C5-440D-A082-A2167FD6D3FC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8B06C1-9F0D-2F29-D85A-AB6188A5A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75E781-3A63-02D5-C9C9-31CC2C2CE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2F9A7-4603-4701-B10D-3CA3265A0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441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72A67E-E029-CE3E-AE21-41C3436E9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13896-A6C5-440D-A082-A2167FD6D3FC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D0B675-717A-E88B-8520-E17B57BA9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FDD1A1-8E8E-45FE-AAB7-71941A5C2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2F9A7-4603-4701-B10D-3CA3265A0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843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15C2E-1B98-DAFA-B2EE-5DBA2FF17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AFA4B9-665A-D6FD-201F-61996FB799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EA58A6-3DDF-A122-86ED-18DD0A7AE7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992676-8455-DFEB-C46C-F821EDF79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13896-A6C5-440D-A082-A2167FD6D3FC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490F31-E955-651D-3937-E09E4C183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3A6676-BFD1-ED5B-AD5A-311DDA56E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2F9A7-4603-4701-B10D-3CA3265A0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666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82607-3939-B8D8-FA8A-611DF61D9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24F9AE-7400-E3E6-6705-096906E651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63F7D8-C99D-B418-D1F7-507EE66797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D06964-1A42-F666-E4C9-F73B97535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13896-A6C5-440D-A082-A2167FD6D3FC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4B2647-29DD-B1D8-6795-6A405C8AA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938A1F-6345-B767-5795-A5A3246E0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2F9A7-4603-4701-B10D-3CA3265A0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652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631719-C4AC-5807-2FF6-098E9548B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F197D5-ADEC-0B19-F7C8-78CF048D45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24B9A6-7F16-EE19-C27C-B8D2DDC864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E13896-A6C5-440D-A082-A2167FD6D3FC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C93ECE-3C54-49AE-8A66-95BA5F1154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07B08C-6A29-9B0F-7F5D-61D73CA998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62F9A7-4603-4701-B10D-3CA3265A0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83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group of people in suits&#10;&#10;Description automatically generated">
            <a:extLst>
              <a:ext uri="{FF2B5EF4-FFF2-40B4-BE49-F238E27FC236}">
                <a16:creationId xmlns:a16="http://schemas.microsoft.com/office/drawing/2014/main" id="{290DA076-5B14-3395-50CE-E3455962CE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764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diagram of a flowchart&#10;&#10;Description automatically generated">
            <a:extLst>
              <a:ext uri="{FF2B5EF4-FFF2-40B4-BE49-F238E27FC236}">
                <a16:creationId xmlns:a16="http://schemas.microsoft.com/office/drawing/2014/main" id="{15E46D13-27E6-90B0-1958-64DB175237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174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-up of a sketch&#10;&#10;Description automatically generated">
            <a:extLst>
              <a:ext uri="{FF2B5EF4-FFF2-40B4-BE49-F238E27FC236}">
                <a16:creationId xmlns:a16="http://schemas.microsoft.com/office/drawing/2014/main" id="{BD53D86F-C7B7-97FB-865D-EAFE587B62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077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ey cylinder with black text&#10;&#10;Description automatically generated">
            <a:extLst>
              <a:ext uri="{FF2B5EF4-FFF2-40B4-BE49-F238E27FC236}">
                <a16:creationId xmlns:a16="http://schemas.microsoft.com/office/drawing/2014/main" id="{F532691C-5188-9106-27B2-1C16069D89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849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A13B71A0-30BE-011D-4451-390DCA941D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7024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 shot of a software costs&#10;&#10;Description automatically generated">
            <a:extLst>
              <a:ext uri="{FF2B5EF4-FFF2-40B4-BE49-F238E27FC236}">
                <a16:creationId xmlns:a16="http://schemas.microsoft.com/office/drawing/2014/main" id="{23605367-ACEE-C6CF-3C52-13FE4AF65B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7230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AEA52CC-CA8A-41AF-7594-A4AC2224A4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1621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Yuvraj L</dc:creator>
  <cp:lastModifiedBy>Yuvraj L</cp:lastModifiedBy>
  <cp:revision>3</cp:revision>
  <dcterms:created xsi:type="dcterms:W3CDTF">2023-07-25T04:05:22Z</dcterms:created>
  <dcterms:modified xsi:type="dcterms:W3CDTF">2023-07-27T12:55:42Z</dcterms:modified>
</cp:coreProperties>
</file>