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20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31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13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69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35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71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1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7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5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01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029D-CCB4-4FC2-90F1-F717654F94C3}" type="datetimeFigureOut">
              <a:rPr lang="en-CA" smtClean="0"/>
              <a:t>2021-02-14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740F-8A6C-4BEB-9031-15EA9E9B79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28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1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2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0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8063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6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3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1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4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08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32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5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99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022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3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8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2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9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6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8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1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5934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AZHAR KHAN</dc:creator>
  <cp:lastModifiedBy>AZHAR KHAN</cp:lastModifiedBy>
  <cp:revision>14</cp:revision>
  <dcterms:created xsi:type="dcterms:W3CDTF">2021-02-07T17:12:44Z</dcterms:created>
  <dcterms:modified xsi:type="dcterms:W3CDTF">2021-02-15T02:03:58Z</dcterms:modified>
</cp:coreProperties>
</file>