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9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0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6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1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9AD6-DF43-441F-9183-15D10EDF2C9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D1066C-1F48-4A2D-B3AA-FBDA12763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D2478-4AEF-89F1-8368-B5466EAE5B1D}"/>
              </a:ext>
            </a:extLst>
          </p:cNvPr>
          <p:cNvSpPr/>
          <p:nvPr/>
        </p:nvSpPr>
        <p:spPr>
          <a:xfrm>
            <a:off x="3186605" y="1071424"/>
            <a:ext cx="628456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Presentation On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INFLATION</a:t>
            </a:r>
            <a:b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SHAIK AZARODDIN</a:t>
            </a: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EduBridge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-7250</a:t>
            </a:r>
            <a:b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2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0ABB52-D215-36C6-CD35-A9F6C7F2C1C0}"/>
              </a:ext>
            </a:extLst>
          </p:cNvPr>
          <p:cNvSpPr/>
          <p:nvPr/>
        </p:nvSpPr>
        <p:spPr>
          <a:xfrm>
            <a:off x="1554481" y="825026"/>
            <a:ext cx="29370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 :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1FA92-4A7F-FDEE-6745-101889854BD2}"/>
              </a:ext>
            </a:extLst>
          </p:cNvPr>
          <p:cNvSpPr txBox="1"/>
          <p:nvPr/>
        </p:nvSpPr>
        <p:spPr>
          <a:xfrm>
            <a:off x="1554481" y="2481942"/>
            <a:ext cx="74327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b="1" dirty="0"/>
              <a:t>Inflation</a:t>
            </a:r>
            <a:r>
              <a:rPr lang="en-IN" sz="4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b="1" i="0" dirty="0">
                <a:effectLst/>
                <a:latin typeface="Gilroy"/>
              </a:rPr>
              <a:t>Causes of Inflation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b="1" i="0" dirty="0">
                <a:effectLst/>
                <a:latin typeface="Gilroy"/>
              </a:rPr>
              <a:t>Effects of Inflation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b="1" i="0" dirty="0">
                <a:effectLst/>
                <a:latin typeface="Gilroy"/>
              </a:rPr>
              <a:t>Steps to offset Inflation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4000" b="1" i="0" dirty="0">
              <a:effectLst/>
              <a:latin typeface="Gilroy"/>
            </a:endParaRPr>
          </a:p>
          <a:p>
            <a:br>
              <a:rPr lang="en-IN" sz="4000" dirty="0"/>
            </a:br>
            <a:endParaRPr lang="en-IN" sz="4000" b="1" dirty="0">
              <a:latin typeface="Gilroy"/>
            </a:endParaRPr>
          </a:p>
          <a:p>
            <a:endParaRPr lang="en-IN" sz="4000" b="1" i="0" dirty="0">
              <a:effectLst/>
              <a:latin typeface="Gilroy"/>
            </a:endParaRPr>
          </a:p>
          <a:p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8694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D06C7-D6D5-F6E8-3A1E-984059CCFC61}"/>
              </a:ext>
            </a:extLst>
          </p:cNvPr>
          <p:cNvSpPr/>
          <p:nvPr/>
        </p:nvSpPr>
        <p:spPr>
          <a:xfrm>
            <a:off x="1122721" y="550706"/>
            <a:ext cx="2866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/>
              <a:t>Inflation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3653B-8061-52BF-C83E-90F819B74FB0}"/>
              </a:ext>
            </a:extLst>
          </p:cNvPr>
          <p:cNvSpPr txBox="1"/>
          <p:nvPr/>
        </p:nvSpPr>
        <p:spPr>
          <a:xfrm>
            <a:off x="1122721" y="2551837"/>
            <a:ext cx="9170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314259"/>
                </a:solidFill>
                <a:effectLst/>
                <a:latin typeface="Gilroy"/>
              </a:rPr>
              <a:t>Inflation is the rate at which the prices for goods and services increase. Inflation often affects the buying capacity of consumers.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70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87651-396C-9871-56D7-7CCB1CF69A0D}"/>
              </a:ext>
            </a:extLst>
          </p:cNvPr>
          <p:cNvSpPr/>
          <p:nvPr/>
        </p:nvSpPr>
        <p:spPr>
          <a:xfrm>
            <a:off x="626772" y="498455"/>
            <a:ext cx="9274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i="0" dirty="0">
                <a:effectLst/>
                <a:latin typeface="Gilroy"/>
              </a:rPr>
              <a:t>Causes of and Effect of Inflation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B76E8-D31D-5DEA-E9C2-8AA569065696}"/>
              </a:ext>
            </a:extLst>
          </p:cNvPr>
          <p:cNvSpPr txBox="1"/>
          <p:nvPr/>
        </p:nvSpPr>
        <p:spPr>
          <a:xfrm>
            <a:off x="1188720" y="1763486"/>
            <a:ext cx="69886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Gilroy-Bold"/>
              </a:rPr>
              <a:t>Money Supply</a:t>
            </a:r>
          </a:p>
          <a:p>
            <a:pPr algn="l"/>
            <a:br>
              <a:rPr lang="en-IN" sz="2800" dirty="0"/>
            </a:br>
            <a:r>
              <a:rPr lang="en-IN" sz="2800" i="0" dirty="0">
                <a:solidFill>
                  <a:srgbClr val="000000"/>
                </a:solidFill>
                <a:effectLst/>
                <a:latin typeface="Gilroy-Bold"/>
              </a:rPr>
              <a:t>National Debt</a:t>
            </a:r>
          </a:p>
          <a:p>
            <a:pPr algn="l"/>
            <a:endParaRPr lang="en-IN" sz="2800" i="0" dirty="0">
              <a:solidFill>
                <a:srgbClr val="000000"/>
              </a:solidFill>
              <a:effectLst/>
              <a:latin typeface="Gilroy-Bold"/>
            </a:endParaRP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Gilroy-Bold"/>
              </a:rPr>
              <a:t>Exchange Rates</a:t>
            </a:r>
          </a:p>
          <a:p>
            <a:pPr algn="l"/>
            <a:endParaRPr lang="en-IN" sz="2800" dirty="0">
              <a:solidFill>
                <a:srgbClr val="000000"/>
              </a:solidFill>
              <a:latin typeface="Gilroy-Bold"/>
            </a:endParaRPr>
          </a:p>
          <a:p>
            <a:pPr algn="l"/>
            <a:r>
              <a:rPr lang="en-IN" sz="2800" i="0" dirty="0">
                <a:solidFill>
                  <a:srgbClr val="000000"/>
                </a:solidFill>
                <a:effectLst/>
                <a:latin typeface="Gilroy-Bold"/>
              </a:rPr>
              <a:t>Inflation effects on common ,below average people</a:t>
            </a:r>
          </a:p>
          <a:p>
            <a:br>
              <a:rPr lang="en-IN" sz="2800" dirty="0"/>
            </a:br>
            <a:endParaRPr lang="en-IN" sz="2800" b="1" i="0" dirty="0">
              <a:solidFill>
                <a:srgbClr val="000000"/>
              </a:solidFill>
              <a:effectLst/>
              <a:latin typeface="Gilroy-Bold"/>
            </a:endParaRPr>
          </a:p>
          <a:p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991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54293-1E6F-8823-01B8-9135BADA483F}"/>
              </a:ext>
            </a:extLst>
          </p:cNvPr>
          <p:cNvSpPr/>
          <p:nvPr/>
        </p:nvSpPr>
        <p:spPr>
          <a:xfrm>
            <a:off x="692087" y="393952"/>
            <a:ext cx="6907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IN" sz="5400" b="1" i="0" dirty="0">
                <a:effectLst/>
                <a:latin typeface="Gilroy"/>
              </a:rPr>
              <a:t>Steps to offset Inflation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38593-FEE6-833B-8610-763FCBF66E4B}"/>
              </a:ext>
            </a:extLst>
          </p:cNvPr>
          <p:cNvSpPr txBox="1"/>
          <p:nvPr/>
        </p:nvSpPr>
        <p:spPr>
          <a:xfrm>
            <a:off x="574766" y="2168435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3600" i="0" dirty="0">
                <a:solidFill>
                  <a:srgbClr val="000000"/>
                </a:solidFill>
                <a:effectLst/>
                <a:latin typeface="Gilroy-Bold"/>
              </a:rPr>
              <a:t>Invest in long-term investments.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3600" i="0" dirty="0">
                <a:solidFill>
                  <a:srgbClr val="000000"/>
                </a:solidFill>
                <a:effectLst/>
                <a:latin typeface="Gilroy-Bold"/>
              </a:rPr>
              <a:t> Save More</a:t>
            </a:r>
          </a:p>
          <a:p>
            <a:br>
              <a:rPr lang="en-IN" sz="3600" dirty="0"/>
            </a:br>
            <a:endParaRPr lang="en-IN" sz="3600" i="0" dirty="0">
              <a:solidFill>
                <a:srgbClr val="000000"/>
              </a:solidFill>
              <a:effectLst/>
              <a:latin typeface="Gilroy-Bold"/>
            </a:endParaRPr>
          </a:p>
          <a:p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02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2CF1E4-2B44-E02F-D41A-8153AA8C06E5}"/>
              </a:ext>
            </a:extLst>
          </p:cNvPr>
          <p:cNvSpPr/>
          <p:nvPr/>
        </p:nvSpPr>
        <p:spPr>
          <a:xfrm>
            <a:off x="2428596" y="2343724"/>
            <a:ext cx="70027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0566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89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Gilroy</vt:lpstr>
      <vt:lpstr>Gilroy-Bold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azhar</dc:creator>
  <cp:lastModifiedBy>sheikh azhar</cp:lastModifiedBy>
  <cp:revision>1</cp:revision>
  <dcterms:created xsi:type="dcterms:W3CDTF">2022-05-16T01:15:14Z</dcterms:created>
  <dcterms:modified xsi:type="dcterms:W3CDTF">2022-05-16T01:29:34Z</dcterms:modified>
</cp:coreProperties>
</file>