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75C"/>
    <a:srgbClr val="ECECEB"/>
    <a:srgbClr val="F2F2F2"/>
    <a:srgbClr val="C2EDCE"/>
    <a:srgbClr val="F1D4BA"/>
    <a:srgbClr val="CEEFD5"/>
    <a:srgbClr val="849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6C25-0C1B-4B62-B52A-A58515FC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5BDA8-50F6-462E-99F7-7A1812EE0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8A614-BDE4-42D1-BA79-23B2F5E8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3CE4-1CF1-4139-872C-56BE28FFF93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C09F1-046D-4280-A704-F5FC26C4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8AFA-2AB3-47C8-BBCB-7B92F28A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FDB5-D683-4B83-84A5-22DCDD3C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2D5A-93F4-4443-8395-4ABDE9B0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EB736-2B89-49F5-9CAA-FBC41E16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490AC-5A34-41E5-A5C8-BDC64F79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3CE4-1CF1-4139-872C-56BE28FFF93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9DE5-4A6C-44AC-93FD-2C7D922B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1D882-38E2-4384-9331-94C485FC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FDB5-D683-4B83-84A5-22DCDD3C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D2411-21BD-4794-A01D-9B4AD051D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1FF13-5424-451B-9C50-F9C6E0975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927A-3765-452D-9B88-54F1B8DB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3CE4-1CF1-4139-872C-56BE28FFF93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8863-3854-4C8E-B7F5-EF1D8ED1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56D4-1024-4F19-BEFD-329073C7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FDB5-D683-4B83-84A5-22DCDD3C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7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1C83-A791-48FB-9E71-25EA7B92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3EE2-3603-40FE-A535-68371F87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9C11-BF25-4D8E-B49C-8EB236C0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3CE4-1CF1-4139-872C-56BE28FFF93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EE0C-889F-466E-955A-27F64795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CD87-4283-4F68-B504-6472FFEB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FDB5-D683-4B83-84A5-22DCDD3C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5E64-4D9F-4713-BAF6-28AEFD19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A6B63-AE7A-4BBF-8D02-24A7DC717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337F-2CBE-4305-8187-0AE43F16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3CE4-1CF1-4139-872C-56BE28FFF93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720F-18A8-4427-82CA-25CADF8D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1A01-AC5C-4E1E-B4A1-0891E4A4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FDB5-D683-4B83-84A5-22DCDD3C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6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B413-1137-4EF4-8FE3-78FF7B52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3B02-D167-4DA6-933A-AF246BBBA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85137-9CB7-41B4-A27C-CC8DBDC90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4FC67-BBB1-4B59-9125-C3C4CA7E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3CE4-1CF1-4139-872C-56BE28FFF93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5BC8C-97B3-4B6C-AAFD-2A655321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63580-AACC-40FB-8789-195C18CB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FDB5-D683-4B83-84A5-22DCDD3C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AAD8-D5A6-43D4-8BE7-D46BA511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737F-3F3B-4C27-AF4E-0B691C08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7005F-706C-40EE-920B-3246E72E1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25962-99DA-4502-84C6-D82CD5165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DFA34-5CF2-4992-A9D6-AB8BE1F97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4C696-2CF9-4704-98F5-1A31C8AF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3CE4-1CF1-4139-872C-56BE28FFF93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34515-30E9-475D-94AF-03F984CF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48094-90EC-4323-B773-56F96E84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FDB5-D683-4B83-84A5-22DCDD3C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3A1D-8121-4E21-9EE0-133CCDDE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6F955-75DF-413D-B721-B3F13FEC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3CE4-1CF1-4139-872C-56BE28FFF93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0FB32-21A4-41D4-8E9F-AA0BC17C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D749-F051-4B3B-AD61-5E52E60A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FDB5-D683-4B83-84A5-22DCDD3C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F4768-7003-45A9-B469-C678617E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3CE4-1CF1-4139-872C-56BE28FFF93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95941-6B20-42DF-B24B-1C8D91DB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6E6D7-F0B9-4E63-BB24-4E7A05C0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FDB5-D683-4B83-84A5-22DCDD3C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4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5975-7B0B-4BE3-8B48-412DBB4C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E760-122D-475B-8DE3-882F4BC6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D8891-8CC2-472F-BF4E-08F24AB3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09DE9-B614-4741-99D4-EF1A8830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3CE4-1CF1-4139-872C-56BE28FFF93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75AAF-DBE3-4AEB-A693-4D3F8FE7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7A72-D595-44EE-9244-508BFCBD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FDB5-D683-4B83-84A5-22DCDD3C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0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2847-1E70-4FCC-A7C4-E9FDE6D8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AB2F1-0E2D-49AF-A9DF-B47E70C94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2F456-9A93-4DB5-8BD1-25C632F0C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1B07-5275-49C9-8533-85ED9146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3CE4-1CF1-4139-872C-56BE28FFF93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42454-15BE-4AA7-8383-66C83FE4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D4AAA-F194-473E-9329-83F09ABB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FDB5-D683-4B83-84A5-22DCDD3C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F7D84-D5EC-41B8-B94F-F98FDBE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FDEBA-A59A-4DA9-838E-5C525E75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1943-69CC-4A3D-ABEF-A921EE9A6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E3CE4-1CF1-4139-872C-56BE28FFF935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3698-9739-44A8-8D7C-29D744DC9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D485-62FB-46B1-BAB4-79743694E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FDB5-D683-4B83-84A5-22DCDD3C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795F35-B9F8-4A4D-8C82-0EE15BB27AA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17" y="794981"/>
            <a:ext cx="4877481" cy="4877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7F475-C6DE-4149-8AAE-AC31E8702C68}"/>
              </a:ext>
            </a:extLst>
          </p:cNvPr>
          <p:cNvSpPr txBox="1"/>
          <p:nvPr/>
        </p:nvSpPr>
        <p:spPr>
          <a:xfrm>
            <a:off x="376802" y="1463266"/>
            <a:ext cx="84828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Patients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03527-A046-48F3-A2C4-665507591497}"/>
              </a:ext>
            </a:extLst>
          </p:cNvPr>
          <p:cNvSpPr txBox="1"/>
          <p:nvPr/>
        </p:nvSpPr>
        <p:spPr>
          <a:xfrm>
            <a:off x="376802" y="3152365"/>
            <a:ext cx="8482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Emergency Room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4FFBC-E6EB-40BF-A9A4-F13F02816667}"/>
              </a:ext>
            </a:extLst>
          </p:cNvPr>
          <p:cNvSpPr txBox="1"/>
          <p:nvPr/>
        </p:nvSpPr>
        <p:spPr>
          <a:xfrm>
            <a:off x="376802" y="3825074"/>
            <a:ext cx="5883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>
                    <a:lumMod val="95000"/>
                  </a:schemeClr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416448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30005AD-D911-466C-A8CA-9436536D7540}"/>
              </a:ext>
            </a:extLst>
          </p:cNvPr>
          <p:cNvSpPr/>
          <p:nvPr/>
        </p:nvSpPr>
        <p:spPr>
          <a:xfrm>
            <a:off x="5048873" y="2542218"/>
            <a:ext cx="3068185" cy="1856930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0E3EA2-F4F7-48D2-9D69-42004F3C3AC0}"/>
              </a:ext>
            </a:extLst>
          </p:cNvPr>
          <p:cNvSpPr/>
          <p:nvPr/>
        </p:nvSpPr>
        <p:spPr>
          <a:xfrm>
            <a:off x="170333" y="576603"/>
            <a:ext cx="3208453" cy="1809006"/>
          </a:xfrm>
          <a:prstGeom prst="roundRect">
            <a:avLst>
              <a:gd name="adj" fmla="val 9157"/>
            </a:avLst>
          </a:prstGeom>
          <a:solidFill>
            <a:srgbClr val="02575C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349AFA78-1CC5-4B8C-9FA5-D43AE73567AC}"/>
              </a:ext>
            </a:extLst>
          </p:cNvPr>
          <p:cNvSpPr/>
          <p:nvPr/>
        </p:nvSpPr>
        <p:spPr>
          <a:xfrm>
            <a:off x="3516923" y="616944"/>
            <a:ext cx="1176262" cy="1809006"/>
          </a:xfrm>
          <a:prstGeom prst="round2DiagRect">
            <a:avLst/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F516C9B5-E738-4F17-9A3A-7F6B143396F5}"/>
              </a:ext>
            </a:extLst>
          </p:cNvPr>
          <p:cNvSpPr/>
          <p:nvPr/>
        </p:nvSpPr>
        <p:spPr>
          <a:xfrm>
            <a:off x="5107589" y="616944"/>
            <a:ext cx="1176262" cy="1809006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D7401E25-3935-48D0-B1C7-AFA04991FF03}"/>
              </a:ext>
            </a:extLst>
          </p:cNvPr>
          <p:cNvSpPr/>
          <p:nvPr/>
        </p:nvSpPr>
        <p:spPr>
          <a:xfrm>
            <a:off x="6698255" y="616944"/>
            <a:ext cx="1176262" cy="1809006"/>
          </a:xfrm>
          <a:prstGeom prst="round2DiagRect">
            <a:avLst/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2EFE22-FBBA-4964-A5D1-E4440B72E60E}"/>
              </a:ext>
            </a:extLst>
          </p:cNvPr>
          <p:cNvSpPr/>
          <p:nvPr/>
        </p:nvSpPr>
        <p:spPr>
          <a:xfrm>
            <a:off x="154235" y="2542220"/>
            <a:ext cx="4741321" cy="1941645"/>
          </a:xfrm>
          <a:prstGeom prst="roundRect">
            <a:avLst>
              <a:gd name="adj" fmla="val 9157"/>
            </a:avLst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AB44B1E-8DDD-473C-A93A-3C052840B743}"/>
              </a:ext>
            </a:extLst>
          </p:cNvPr>
          <p:cNvSpPr/>
          <p:nvPr/>
        </p:nvSpPr>
        <p:spPr>
          <a:xfrm>
            <a:off x="3863530" y="709656"/>
            <a:ext cx="525421" cy="525421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86-045E-4FF1-8BD3-4007997F3659}"/>
              </a:ext>
            </a:extLst>
          </p:cNvPr>
          <p:cNvSpPr/>
          <p:nvPr/>
        </p:nvSpPr>
        <p:spPr>
          <a:xfrm>
            <a:off x="5486399" y="709656"/>
            <a:ext cx="530352" cy="530352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0CD095-CA4C-441F-A432-CF80B8F44C29}"/>
              </a:ext>
            </a:extLst>
          </p:cNvPr>
          <p:cNvSpPr/>
          <p:nvPr/>
        </p:nvSpPr>
        <p:spPr>
          <a:xfrm>
            <a:off x="7006726" y="709656"/>
            <a:ext cx="530352" cy="530352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43D9A27B-E376-4339-8E8E-CA8A44863098}"/>
              </a:ext>
            </a:extLst>
          </p:cNvPr>
          <p:cNvSpPr/>
          <p:nvPr/>
        </p:nvSpPr>
        <p:spPr>
          <a:xfrm>
            <a:off x="8240617" y="616944"/>
            <a:ext cx="3797148" cy="561861"/>
          </a:xfrm>
          <a:prstGeom prst="round2DiagRect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383C8778-9FA8-4BEB-A3F2-CF647D642A5D}"/>
              </a:ext>
            </a:extLst>
          </p:cNvPr>
          <p:cNvSpPr/>
          <p:nvPr/>
        </p:nvSpPr>
        <p:spPr>
          <a:xfrm>
            <a:off x="4192172" y="4600135"/>
            <a:ext cx="1503548" cy="2142188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186FEB-320B-43CE-A6C7-197C75CBC261}"/>
              </a:ext>
            </a:extLst>
          </p:cNvPr>
          <p:cNvSpPr/>
          <p:nvPr/>
        </p:nvSpPr>
        <p:spPr>
          <a:xfrm>
            <a:off x="4318613" y="4998473"/>
            <a:ext cx="440675" cy="440675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76EF4C-94FB-444B-A636-74D903F49F64}"/>
              </a:ext>
            </a:extLst>
          </p:cNvPr>
          <p:cNvSpPr/>
          <p:nvPr/>
        </p:nvSpPr>
        <p:spPr>
          <a:xfrm>
            <a:off x="4318612" y="5587014"/>
            <a:ext cx="440675" cy="440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54E329-0D4E-4E32-B19F-6D31DD716106}"/>
              </a:ext>
            </a:extLst>
          </p:cNvPr>
          <p:cNvSpPr/>
          <p:nvPr/>
        </p:nvSpPr>
        <p:spPr>
          <a:xfrm>
            <a:off x="4318611" y="6175555"/>
            <a:ext cx="440675" cy="440675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5617BFE-3088-4CDB-94B1-1BFBFD9A5729}"/>
              </a:ext>
            </a:extLst>
          </p:cNvPr>
          <p:cNvSpPr/>
          <p:nvPr/>
        </p:nvSpPr>
        <p:spPr>
          <a:xfrm>
            <a:off x="8240617" y="1299990"/>
            <a:ext cx="3797148" cy="2737438"/>
          </a:xfrm>
          <a:prstGeom prst="roundRect">
            <a:avLst>
              <a:gd name="adj" fmla="val 9157"/>
            </a:avLst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4DDB0D-1499-4512-8337-76FD625E21E0}"/>
              </a:ext>
            </a:extLst>
          </p:cNvPr>
          <p:cNvSpPr/>
          <p:nvPr/>
        </p:nvSpPr>
        <p:spPr>
          <a:xfrm>
            <a:off x="5819279" y="4153697"/>
            <a:ext cx="6218486" cy="2588626"/>
          </a:xfrm>
          <a:prstGeom prst="roundRect">
            <a:avLst>
              <a:gd name="adj" fmla="val 9157"/>
            </a:avLst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4DAAB9-3362-4422-9FEB-30C6C236E6C4}"/>
              </a:ext>
            </a:extLst>
          </p:cNvPr>
          <p:cNvSpPr/>
          <p:nvPr/>
        </p:nvSpPr>
        <p:spPr>
          <a:xfrm>
            <a:off x="154235" y="4600134"/>
            <a:ext cx="3914378" cy="2142188"/>
          </a:xfrm>
          <a:prstGeom prst="roundRect">
            <a:avLst>
              <a:gd name="adj" fmla="val 9157"/>
            </a:avLst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C86A81-0D0F-4F3F-8C55-8E824F2D98EB}"/>
              </a:ext>
            </a:extLst>
          </p:cNvPr>
          <p:cNvSpPr/>
          <p:nvPr/>
        </p:nvSpPr>
        <p:spPr>
          <a:xfrm>
            <a:off x="154235" y="616944"/>
            <a:ext cx="3208453" cy="1809006"/>
          </a:xfrm>
          <a:prstGeom prst="roundRect">
            <a:avLst>
              <a:gd name="adj" fmla="val 915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12F52-14FD-4E4E-9B83-18DB1DFC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497" y="756961"/>
            <a:ext cx="430809" cy="4308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286699-8037-4CBE-9E5F-BBA2D2A4D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47" y="767668"/>
            <a:ext cx="467409" cy="4674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FEF3E1-2DD2-4CEC-B479-7D9A3234177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70" y="731322"/>
            <a:ext cx="438322" cy="4383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89313C-94BE-477C-A9ED-5DA5EC61A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05" y="6241056"/>
            <a:ext cx="328607" cy="3286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B7BE9D-3962-4E9B-9143-D292EF8AB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533" y="5628050"/>
            <a:ext cx="336830" cy="3368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6F27DE3-F2C1-414C-8946-1AA478B40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73" y="5068555"/>
            <a:ext cx="300512" cy="3005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9D112A1-714D-4F2E-9178-D050EF5F31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9696">
            <a:off x="237897" y="124348"/>
            <a:ext cx="408934" cy="4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0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Omeiza</dc:creator>
  <cp:lastModifiedBy>Omeiza</cp:lastModifiedBy>
  <cp:revision>16</cp:revision>
  <dcterms:created xsi:type="dcterms:W3CDTF">2023-12-04T08:01:34Z</dcterms:created>
  <dcterms:modified xsi:type="dcterms:W3CDTF">2023-12-05T10:58:26Z</dcterms:modified>
</cp:coreProperties>
</file>