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A623-EC95-D7CC-9C2C-C10B0F78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/>
              </a:rPr>
              <a:t>GUI-based Digital Clock </a:t>
            </a:r>
            <a:br>
              <a:rPr lang="en-US" dirty="0"/>
            </a:br>
            <a:r>
              <a:rPr lang="en-US" sz="3200" b="1" dirty="0">
                <a:solidFill>
                  <a:srgbClr val="000000"/>
                </a:solidFill>
                <a:latin typeface="Calibri"/>
              </a:rPr>
              <a:t>using Python </a:t>
            </a:r>
            <a:r>
              <a:rPr lang="en-US" sz="3200" b="1" dirty="0" err="1">
                <a:solidFill>
                  <a:srgbClr val="000000"/>
                </a:solidFill>
                <a:latin typeface="Calibri"/>
              </a:rPr>
              <a:t>Tkinter</a:t>
            </a:r>
            <a:r>
              <a:rPr lang="en-US" sz="3200" b="1" dirty="0">
                <a:solidFill>
                  <a:srgbClr val="000000"/>
                </a:solidFill>
                <a:latin typeface="Calibri"/>
              </a:rPr>
              <a:t> Library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64611E-4312-EC77-8DDE-337C48283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549" y="4164012"/>
            <a:ext cx="4306901" cy="363071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rgbClr val="003366"/>
                </a:solidFill>
                <a:latin typeface="Calibri"/>
              </a:rPr>
              <a:t>Azhar Ahmed  (AI-405039) – AI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9492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solidFill>
                  <a:srgbClr val="003366"/>
                </a:solidFill>
                <a:latin typeface="Calibri"/>
              </a:rPr>
              <a:t>A digital clock is a clock that displays time digitally in hours, minutes, and seconds.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This project is built using Python Tkinter GUI.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Features:</a:t>
            </a:r>
          </a:p>
          <a:p>
            <a:r>
              <a:rPr sz="2400">
                <a:solidFill>
                  <a:srgbClr val="003366"/>
                </a:solidFill>
                <a:latin typeface="Calibri"/>
              </a:rPr>
              <a:t>- Real-time update</a:t>
            </a:r>
          </a:p>
          <a:p>
            <a:r>
              <a:rPr sz="2400">
                <a:solidFill>
                  <a:srgbClr val="003366"/>
                </a:solidFill>
                <a:latin typeface="Calibri"/>
              </a:rPr>
              <a:t>- 12-hour/24-hour toggle option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solidFill>
                  <a:srgbClr val="003366"/>
                </a:solidFill>
                <a:latin typeface="Calibri"/>
              </a:rPr>
              <a:t>The project demonstrates the use of Python’s Tkinter library to design a GUI-based digital clock.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It highlights the concept of real-time applications, event handling, and user interactivity.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Provides a simple yet practical application of programming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solidFill>
                  <a:srgbClr val="003366"/>
                </a:solidFill>
                <a:latin typeface="Calibri"/>
              </a:rPr>
              <a:t>Traditional clocks require manual design or hardware.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Many basic digital clock applications lack interactivity (e.g., switching between 12-hour and 24-hour formats).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Need for a lightweight, customizable digital clock built in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>
                <a:solidFill>
                  <a:srgbClr val="003366"/>
                </a:solidFill>
                <a:latin typeface="Calibri"/>
              </a:rPr>
              <a:t>Develop a Python-based digital clock with Tkinter.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Implement strftime() for real-time updates.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Provide a toggle button for switching between 12-hour and 24-hour formats.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Simple, portable, and customizable GUI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003366"/>
                </a:solidFill>
                <a:latin typeface="Calibri"/>
              </a:rPr>
              <a:t>The project successfully demonstrates a real-time digital clock using Python Tkinter.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Offers user interactivity with 12hr/24hr switching.</a:t>
            </a:r>
          </a:p>
          <a:p>
            <a:endParaRPr/>
          </a:p>
          <a:p>
            <a:r>
              <a:rPr sz="2400">
                <a:solidFill>
                  <a:srgbClr val="003366"/>
                </a:solidFill>
                <a:latin typeface="Calibri"/>
              </a:rPr>
              <a:t>Can be enhanced further with features like date display, alarms, or themes.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8768-A5B2-5329-57D0-AC0F5120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EBD2A36-B35A-805C-74D0-678A501A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092" y="1712996"/>
            <a:ext cx="2379726" cy="63976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12 hour format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160B6D-93F8-B9EF-45A1-65B8D477C8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2888" y="2358851"/>
            <a:ext cx="3090403" cy="1264877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4BE2E0C-F61C-E891-6B3C-A0A1DB826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0710" y="1719089"/>
            <a:ext cx="2379726" cy="63976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24 hour format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32DF36-CFB7-7EA8-AEEE-B6B8EA61C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710" y="2372525"/>
            <a:ext cx="3090403" cy="12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9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63F74-9AB1-EB2C-C659-66CCDB69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971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GUI-based Digital Clock  using Python Tkinter Library </vt:lpstr>
      <vt:lpstr>Introduction</vt:lpstr>
      <vt:lpstr>Abstract</vt:lpstr>
      <vt:lpstr>Problem Statement</vt:lpstr>
      <vt:lpstr>Proposed Solution</vt:lpstr>
      <vt:lpstr>Conclusion</vt:lpstr>
      <vt:lpstr>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Awais Ahmed</dc:creator>
  <cp:keywords/>
  <dc:description>generated using python-pptx</dc:description>
  <cp:lastModifiedBy>Awais Pathan</cp:lastModifiedBy>
  <cp:revision>4</cp:revision>
  <dcterms:created xsi:type="dcterms:W3CDTF">2013-01-27T09:14:16Z</dcterms:created>
  <dcterms:modified xsi:type="dcterms:W3CDTF">2025-08-25T12:41:51Z</dcterms:modified>
  <cp:category/>
</cp:coreProperties>
</file>