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9C2D-6B30-A671-B1F7-8010CB55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03E2-B351-1FBB-DDAA-ED72945A6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4A6F-EF33-178C-75DA-4DA5AEA2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8AA9-68BB-AA96-3A74-9F26E5CF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7BFC-F2AF-E593-B8EC-2B75CE8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68E-8990-8B89-4BD9-2EBF4F59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9713-EF43-0DEE-385F-352429907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CAF9-6D5C-51C4-856D-A7E31E6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7DFC-8B3C-78FD-C253-26EA92A5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8A9E-871E-C574-226B-2CE74C0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FFDA1-CBD8-F6F4-6C2A-10F27351B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8E307-035D-ED4E-11B1-8F08E96D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9F2A-73DF-74AA-149A-EC1D0F5A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8EFE-780C-38CB-D9E5-4F654E2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1F41-FC3D-2007-3DD3-4FCBE69E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E0BE-26E3-BB29-7524-D5C28EB2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E75A-9787-66BE-2610-1CD61E2E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4648-E50E-D9F0-53C6-1DA9A36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5C8-DA0D-845A-59E6-E9005865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5431-78F5-2533-D94B-3856604E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0EC3-E473-195F-B965-25155AC1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2EC4-54C7-D21A-BD2A-9A890788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8077-7532-B721-F876-C04B6DD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F856-030D-975D-3B41-A3EAFC84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9B11-98A6-B423-02FF-A3330FB6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CF48-CA63-5DDD-E6C1-75DCB9D8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AED0-AF10-6C24-10F3-9C225CE2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BFFF-C29F-1862-702C-B50516F5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01FDD-5FE7-2B9E-354E-5B1F75A3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68E3-DDDC-F32C-A455-49A7C47B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49A9-672E-300A-86E0-2014DEFA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2188-9A4F-B08B-72F4-AC115AF2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ED8F-1DD4-C711-7974-DB1BD604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3757B-3793-7E4B-09F3-41E2706C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FC189-FFE2-D505-CF28-70AD54732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E7E3-A3B6-083D-E295-1133512F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2037C-D818-82D0-BA17-8FF12575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034EE-EF47-A9FA-48ED-6FF27AC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91FA7-8B26-91E6-B424-EBF79A2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7EDE-5D62-F0DA-7DE8-5698E7A7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552EB-1FE1-1A15-59DF-7F769B2E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19E3-DA84-2A9F-BE32-B4E9303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01AD-1B1D-40C1-5C86-BFC8CD93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B9D17-3521-8EE2-039E-4C1B508F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CD0BA-878F-BE31-8B53-3F4A9D25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40BF-95B3-7592-8376-779A02F2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CE6E-3CBD-FE99-AEE1-B5C3E5C4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6DFF-0725-B0E9-252A-820E14BD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3240-D3A0-6280-127B-7D5D5DD9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910C-7F1D-C88B-57A0-C68B0610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B8875-4CE6-AB63-84C3-FDE6046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58D9-FE2C-F5FD-0123-FA0190AC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186B-BA79-1575-561E-9F0A253C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16292-FA2A-80AE-2765-9188F60D5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FCCE-0293-0869-5672-F931E077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09355-2967-B401-BFE2-1DF8ED3D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7A2BE-F1AC-F10B-0CFB-E7F9597E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B067-AB3C-2F26-EDE9-7DAD509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62A1A-CC66-74E1-443F-C59F4FC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D483-953C-A357-2E3D-A809BE28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932D-EF18-C1AA-90AD-F2B70766C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9F76-BE13-4752-950C-408C40C6D25C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77C4-7109-DA1D-C88E-B0820682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1E2B-2703-9781-72D3-6EA79E02D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E6E2-65C3-437E-A696-42942F68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EB2D4-17E5-E3E3-57EC-12E591A53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692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EA5EE-4D5D-6140-66D8-A92A55BD7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56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A8265-706F-078F-1A44-062A5B06C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024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21039-69F4-4B0C-BB02-AEA3BEFE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864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3F557-4639-13A2-397E-C0B6EDD2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5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790EB-03DA-0B92-C8DE-DF6C3215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16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533C4-5AEC-9614-5337-DA0B97E75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84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60BA-CBF7-9A83-C4E6-F7302CF02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846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606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Azhar Ahmed</dc:creator>
  <cp:lastModifiedBy>Azhar Ahmed</cp:lastModifiedBy>
  <cp:revision>1</cp:revision>
  <dcterms:created xsi:type="dcterms:W3CDTF">2025-09-04T08:16:29Z</dcterms:created>
  <dcterms:modified xsi:type="dcterms:W3CDTF">2025-09-04T08:16:42Z</dcterms:modified>
</cp:coreProperties>
</file>