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.svg" ContentType="image/svg+xml"/>
  <Override PartName="/ppt/media/image10.svg" ContentType="image/svg+xml"/>
  <Override PartName="/ppt/media/image1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4" r:id="rId11"/>
  </p:sldIdLst>
  <p:sldSz cx="18288000" cy="10287000"/>
  <p:notesSz cx="6858000" cy="9144000"/>
  <p:embeddedFontLst>
    <p:embeddedFont>
      <p:font typeface="Oswald Bold" panose="00000800000000000000"/>
      <p:bold r:id="rId15"/>
    </p:embeddedFont>
    <p:embeddedFont>
      <p:font typeface="Montserrat Classic Bold" panose="00000800000000000000"/>
      <p:bold r:id="rId16"/>
    </p:embeddedFont>
    <p:embeddedFont>
      <p:font typeface="DM Sans"/>
      <p:regular r:id="rId17"/>
    </p:embeddedFont>
    <p:embeddedFont>
      <p:font typeface="DM Sans Bold"/>
      <p:bold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3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9.png"/><Relationship Id="rId7" Type="http://schemas.openxmlformats.org/officeDocument/2006/relationships/image" Target="../media/image6.svg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Relationship Id="rId3" Type="http://schemas.openxmlformats.org/officeDocument/2006/relationships/image" Target="../media/image4.svg"/><Relationship Id="rId2" Type="http://schemas.openxmlformats.org/officeDocument/2006/relationships/image" Target="../media/image6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.svg"/><Relationship Id="rId12" Type="http://schemas.openxmlformats.org/officeDocument/2006/relationships/image" Target="../media/image2.png"/><Relationship Id="rId11" Type="http://schemas.openxmlformats.org/officeDocument/2006/relationships/image" Target="../media/image8.sv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15.png"/><Relationship Id="rId3" Type="http://schemas.openxmlformats.org/officeDocument/2006/relationships/image" Target="../media/image9.sv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3825598"/>
            <a:ext cx="9815307" cy="268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55"/>
              </a:lnSpc>
            </a:pPr>
            <a:r>
              <a:rPr lang="en-US" sz="15835" spc="1552">
                <a:solidFill>
                  <a:srgbClr val="231F20"/>
                </a:solidFill>
                <a:latin typeface="Oswald Bold" panose="00000800000000000000"/>
              </a:rPr>
              <a:t>ESTUDENT</a:t>
            </a:r>
            <a:endParaRPr lang="en-US" sz="15835" spc="1552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655" spc="140">
                <a:solidFill>
                  <a:srgbClr val="231F20"/>
                </a:solidFill>
                <a:latin typeface="Montserrat Classic Bold" panose="00000800000000000000"/>
              </a:rPr>
              <a:t>FYP-II MID EVALUTAION</a:t>
            </a:r>
            <a:endParaRPr lang="en-US" sz="2655" spc="140">
              <a:solidFill>
                <a:srgbClr val="231F20"/>
              </a:solidFill>
              <a:latin typeface="Montserrat Classic Bold" panose="000008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138819" y="8833603"/>
            <a:ext cx="6010363" cy="444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655" spc="140">
                <a:solidFill>
                  <a:srgbClr val="231F20"/>
                </a:solidFill>
                <a:latin typeface="Montserrat Classic Bold" panose="00000800000000000000"/>
              </a:rPr>
              <a:t>ABDUL ALEEM </a:t>
            </a:r>
            <a:endParaRPr lang="en-US" sz="2655" spc="140">
              <a:solidFill>
                <a:srgbClr val="231F20"/>
              </a:solidFill>
              <a:latin typeface="Montserrat Classic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301946" y="8815608"/>
            <a:ext cx="5266458" cy="434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40" spc="134">
                <a:solidFill>
                  <a:srgbClr val="231F20"/>
                </a:solidFill>
                <a:latin typeface="Montserrat Classic Bold" panose="00000800000000000000"/>
              </a:rPr>
              <a:t>AZHAR ALI</a:t>
            </a:r>
            <a:endParaRPr lang="en-US" sz="2540" spc="134">
              <a:solidFill>
                <a:srgbClr val="231F20"/>
              </a:solidFill>
              <a:latin typeface="Montserrat Classic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57627" y="8825133"/>
            <a:ext cx="6557438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655" spc="140">
                <a:solidFill>
                  <a:srgbClr val="231F20"/>
                </a:solidFill>
                <a:latin typeface="Montserrat Classic Bold" panose="00000800000000000000"/>
              </a:rPr>
              <a:t>MUDASSIR WAHEED</a:t>
            </a:r>
            <a:endParaRPr lang="en-US" sz="2655" spc="140">
              <a:solidFill>
                <a:srgbClr val="231F20"/>
              </a:solidFill>
              <a:latin typeface="Montserrat Classic Bold" panose="000008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>
            <a:off x="2474235" y="3673321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5" name="Freeform 15"/>
          <p:cNvSpPr/>
          <p:nvPr/>
        </p:nvSpPr>
        <p:spPr>
          <a:xfrm>
            <a:off x="2371799" y="6162574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908899" y="6536766"/>
            <a:ext cx="7132181" cy="38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Timetable Management </a:t>
            </a:r>
            <a:endParaRPr lang="en-US" sz="2210" spc="216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5"/>
              </a:lnSpc>
            </a:pPr>
            <a:r>
              <a:rPr lang="en-US" sz="9980" spc="978">
                <a:solidFill>
                  <a:srgbClr val="231F20"/>
                </a:solidFill>
                <a:latin typeface="Oswald Bold" panose="00000800000000000000"/>
              </a:rPr>
              <a:t>OVERVIEW</a:t>
            </a:r>
            <a:endParaRPr lang="en-US" sz="9980" spc="978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908899" y="4155624"/>
            <a:ext cx="7132181" cy="38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Student Authentication </a:t>
            </a:r>
            <a:endParaRPr lang="en-US" sz="2210" spc="216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1524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74426" y="3206190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  <a:r>
                <a:rPr lang="en-US" sz="2980" spc="29">
                  <a:solidFill>
                    <a:srgbClr val="FFFFFF"/>
                  </a:solidFill>
                  <a:latin typeface="DM Sans Bold"/>
                </a:rPr>
                <a:t>Objective n° 1</a:t>
              </a:r>
              <a:endParaRPr lang="en-US" sz="2980" spc="29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5"/>
              </a:lnSpc>
            </a:pPr>
            <a:r>
              <a:rPr lang="en-US" sz="6945" spc="368">
                <a:solidFill>
                  <a:srgbClr val="231F20"/>
                </a:solidFill>
                <a:latin typeface="Oswald Bold" panose="00000800000000000000"/>
              </a:rPr>
              <a:t>GOALS AND OBJECTIVES</a:t>
            </a:r>
            <a:endParaRPr lang="en-US" sz="6945" spc="368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35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5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Ensuring security  </a:t>
            </a:r>
            <a:endParaRPr lang="en-US" sz="2010" spc="197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7218805" y="3206190"/>
            <a:ext cx="3474003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  <a:r>
                <a:rPr lang="en-US" sz="2980" spc="29">
                  <a:solidFill>
                    <a:srgbClr val="FFFFFF"/>
                  </a:solidFill>
                  <a:latin typeface="DM Sans Bold"/>
                </a:rPr>
                <a:t>Objective n° 2</a:t>
              </a:r>
              <a:endParaRPr lang="en-US" sz="2980" spc="29">
                <a:solidFill>
                  <a:srgbClr val="FFFFFF"/>
                </a:solidFill>
                <a:latin typeface="DM Sans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284209" y="3206190"/>
            <a:ext cx="3474003" cy="647719"/>
            <a:chOff x="0" y="0"/>
            <a:chExt cx="914964" cy="17059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  <a:r>
                <a:rPr lang="en-US" sz="2980" spc="29">
                  <a:solidFill>
                    <a:srgbClr val="FFFFFF"/>
                  </a:solidFill>
                  <a:latin typeface="DM Sans Bold"/>
                </a:rPr>
                <a:t>Objective n° 3</a:t>
              </a:r>
              <a:endParaRPr lang="en-US" sz="2980" spc="29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340758" y="4045241"/>
            <a:ext cx="3360904" cy="102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5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Facilitating students through schedule management</a:t>
            </a:r>
            <a:endParaRPr lang="en-US" sz="2010" spc="19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7275355" y="4045241"/>
            <a:ext cx="3360904" cy="35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5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Digitizing old concepts </a:t>
            </a:r>
            <a:endParaRPr lang="en-US" sz="2010" spc="197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38100"/>
            <a:ext cx="18267218" cy="10248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126199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79206" y="245349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6226467" y="5120096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6022650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42437" y="577342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90716" y="7070290"/>
            <a:ext cx="3204526" cy="2186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8145" lvl="1" indent="-199390">
              <a:lnSpc>
                <a:spcPts val="2545"/>
              </a:lnSpc>
              <a:buFont typeface="Arial" panose="020B0604020202020204"/>
              <a:buChar char="•"/>
            </a:pPr>
            <a:r>
              <a:rPr lang="en-US" sz="1845" spc="180">
                <a:solidFill>
                  <a:srgbClr val="231F20"/>
                </a:solidFill>
                <a:latin typeface="DM Sans"/>
              </a:rPr>
              <a:t>Diagrams (UML Diagram, Use Case Diagram)</a:t>
            </a:r>
            <a:endParaRPr lang="en-US" sz="1845" spc="180">
              <a:solidFill>
                <a:srgbClr val="231F20"/>
              </a:solidFill>
              <a:latin typeface="DM Sans"/>
            </a:endParaRPr>
          </a:p>
          <a:p>
            <a:pPr marL="398145" lvl="1" indent="-199390">
              <a:lnSpc>
                <a:spcPts val="2545"/>
              </a:lnSpc>
              <a:buFont typeface="Arial" panose="020B0604020202020204"/>
              <a:buChar char="•"/>
            </a:pPr>
            <a:r>
              <a:rPr lang="en-US" sz="1845" spc="180">
                <a:solidFill>
                  <a:srgbClr val="231F20"/>
                </a:solidFill>
                <a:latin typeface="DM Sans"/>
              </a:rPr>
              <a:t>Designed a Poster</a:t>
            </a:r>
            <a:endParaRPr lang="en-US" sz="1845" spc="180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2545"/>
              </a:lnSpc>
            </a:pPr>
            <a:endParaRPr lang="en-US" sz="1845" spc="18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5" spc="18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5" spc="18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79206" y="2743073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0"/>
              </a:lnSpc>
            </a:pPr>
            <a:r>
              <a:rPr lang="en-US" sz="6625" spc="649">
                <a:solidFill>
                  <a:srgbClr val="FFFBFB"/>
                </a:solidFill>
                <a:latin typeface="DM Sans Bold"/>
              </a:rPr>
              <a:t>01</a:t>
            </a:r>
            <a:endParaRPr lang="en-US" sz="6625" spc="649">
              <a:solidFill>
                <a:srgbClr val="FFFBFB"/>
              </a:solidFill>
              <a:latin typeface="DM Sans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6267505" y="245349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7030737" y="5773426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267505" y="2743073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0"/>
              </a:lnSpc>
            </a:pPr>
            <a:r>
              <a:rPr lang="en-US" sz="6625" spc="649">
                <a:solidFill>
                  <a:srgbClr val="FFFBFB"/>
                </a:solidFill>
                <a:latin typeface="DM Sans Bold"/>
              </a:rPr>
              <a:t>02</a:t>
            </a:r>
            <a:endParaRPr lang="en-US" sz="6625" spc="649">
              <a:solidFill>
                <a:srgbClr val="FFFBFB"/>
              </a:solidFill>
              <a:latin typeface="DM Sans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9758062" y="245349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521294" y="5773426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758062" y="2743073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0"/>
              </a:lnSpc>
            </a:pPr>
            <a:r>
              <a:rPr lang="en-US" sz="6625" spc="649">
                <a:solidFill>
                  <a:srgbClr val="FFFBFB"/>
                </a:solidFill>
                <a:latin typeface="DM Sans Bold"/>
              </a:rPr>
              <a:t>03</a:t>
            </a:r>
            <a:endParaRPr lang="en-US" sz="6625" spc="649">
              <a:solidFill>
                <a:srgbClr val="FFFBFB"/>
              </a:solidFill>
              <a:latin typeface="DM Sans Bold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13248619" y="245349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013226" y="5773426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248619" y="2743073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0"/>
              </a:lnSpc>
            </a:pPr>
            <a:r>
              <a:rPr lang="en-US" sz="6625" spc="649">
                <a:solidFill>
                  <a:srgbClr val="FFFBFB"/>
                </a:solidFill>
                <a:latin typeface="DM Sans Bold"/>
              </a:rPr>
              <a:t>04</a:t>
            </a:r>
            <a:endParaRPr lang="en-US" sz="6625" spc="649">
              <a:solidFill>
                <a:srgbClr val="FFFBFB"/>
              </a:solidFill>
              <a:latin typeface="DM Sans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679015" y="7070290"/>
            <a:ext cx="3204526" cy="615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8145" lvl="1" indent="-199390" algn="ctr">
              <a:lnSpc>
                <a:spcPts val="2545"/>
              </a:lnSpc>
              <a:buFont typeface="Arial" panose="020B0604020202020204"/>
              <a:buChar char="•"/>
            </a:pPr>
            <a:r>
              <a:rPr lang="en-US" sz="1845" spc="180">
                <a:solidFill>
                  <a:srgbClr val="231F20"/>
                </a:solidFill>
                <a:latin typeface="DM Sans"/>
              </a:rPr>
              <a:t>Worked on Facial Recognition Module</a:t>
            </a:r>
            <a:endParaRPr lang="en-US" sz="1845" spc="18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169572" y="7070290"/>
            <a:ext cx="3204526" cy="615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8145" lvl="1" indent="-199390" algn="ctr">
              <a:lnSpc>
                <a:spcPts val="2545"/>
              </a:lnSpc>
              <a:buFont typeface="Arial" panose="020B0604020202020204"/>
              <a:buChar char="•"/>
            </a:pPr>
            <a:r>
              <a:rPr lang="en-US" sz="1845" spc="180">
                <a:solidFill>
                  <a:srgbClr val="231F20"/>
                </a:solidFill>
                <a:latin typeface="DM Sans"/>
              </a:rPr>
              <a:t>Timetable management</a:t>
            </a:r>
            <a:endParaRPr lang="en-US" sz="1845" spc="18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2660129" y="7070290"/>
            <a:ext cx="3204526" cy="1243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8145" lvl="1" indent="-199390" algn="ctr">
              <a:lnSpc>
                <a:spcPts val="2545"/>
              </a:lnSpc>
              <a:buFont typeface="Arial" panose="020B0604020202020204"/>
              <a:buChar char="•"/>
            </a:pPr>
            <a:r>
              <a:rPr lang="en-US" sz="1845" spc="180">
                <a:solidFill>
                  <a:srgbClr val="231F20"/>
                </a:solidFill>
                <a:latin typeface="DM Sans"/>
              </a:rPr>
              <a:t>App development</a:t>
            </a:r>
            <a:endParaRPr lang="en-US" sz="1845" spc="180">
              <a:solidFill>
                <a:srgbClr val="231F20"/>
              </a:solidFill>
              <a:latin typeface="DM Sans"/>
            </a:endParaRPr>
          </a:p>
          <a:p>
            <a:pPr marL="398145" lvl="1" indent="-199390" algn="ctr">
              <a:lnSpc>
                <a:spcPts val="2545"/>
              </a:lnSpc>
              <a:buFont typeface="Arial" panose="020B0604020202020204"/>
              <a:buChar char="•"/>
            </a:pPr>
            <a:r>
              <a:rPr lang="en-US" sz="1845" spc="180">
                <a:solidFill>
                  <a:srgbClr val="231F20"/>
                </a:solidFill>
                <a:latin typeface="DM Sans"/>
              </a:rPr>
              <a:t>Integration</a:t>
            </a:r>
            <a:endParaRPr lang="en-US" sz="1845" spc="180">
              <a:solidFill>
                <a:srgbClr val="231F20"/>
              </a:solidFill>
              <a:latin typeface="DM Sans"/>
            </a:endParaRPr>
          </a:p>
          <a:p>
            <a:pPr marL="398145" lvl="1" indent="-199390" algn="ctr">
              <a:lnSpc>
                <a:spcPts val="2545"/>
              </a:lnSpc>
              <a:buFont typeface="Arial" panose="020B0604020202020204"/>
              <a:buChar char="•"/>
            </a:pPr>
            <a:r>
              <a:rPr lang="en-US" sz="1845" spc="180">
                <a:solidFill>
                  <a:srgbClr val="231F20"/>
                </a:solidFill>
                <a:latin typeface="DM Sans"/>
              </a:rPr>
              <a:t>Testing</a:t>
            </a:r>
            <a:endParaRPr lang="en-US" sz="1845" spc="180">
              <a:solidFill>
                <a:srgbClr val="231F20"/>
              </a:solidFill>
              <a:latin typeface="DM Sans"/>
            </a:endParaRPr>
          </a:p>
          <a:p>
            <a:pPr marL="398145" lvl="1" indent="-199390" algn="ctr">
              <a:lnSpc>
                <a:spcPts val="2545"/>
              </a:lnSpc>
              <a:buFont typeface="Arial" panose="020B0604020202020204"/>
              <a:buChar char="•"/>
            </a:pPr>
            <a:r>
              <a:rPr lang="en-US" sz="1845" spc="180">
                <a:solidFill>
                  <a:srgbClr val="231F20"/>
                </a:solidFill>
                <a:latin typeface="DM Sans"/>
              </a:rPr>
              <a:t>Deployment</a:t>
            </a:r>
            <a:endParaRPr lang="en-US" sz="1845" spc="18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9" name="Freeform 29"/>
          <p:cNvSpPr/>
          <p:nvPr/>
        </p:nvSpPr>
        <p:spPr>
          <a:xfrm rot="-10799999">
            <a:off x="-2439836" y="-7376849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3606893" y="94453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0"/>
              </a:lnSpc>
            </a:pPr>
            <a:r>
              <a:rPr lang="en-US" sz="8030" spc="786">
                <a:solidFill>
                  <a:srgbClr val="1A1A1A"/>
                </a:solidFill>
                <a:latin typeface="Oswald Bold" panose="00000800000000000000"/>
              </a:rPr>
              <a:t>ITERATIONS</a:t>
            </a:r>
            <a:endParaRPr lang="en-US" sz="8030" spc="786">
              <a:solidFill>
                <a:srgbClr val="1A1A1A"/>
              </a:solidFill>
              <a:latin typeface="Oswald Bold" panose="000008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5895" y="3768854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3486917" y="-96054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15473" y="326259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1" y="0"/>
                </a:lnTo>
                <a:lnTo>
                  <a:pt x="6709931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726875" y="4664204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0"/>
              </a:lnSpc>
            </a:pPr>
            <a:r>
              <a:rPr lang="en-US" sz="8030" spc="786">
                <a:solidFill>
                  <a:srgbClr val="FFFFFF"/>
                </a:solidFill>
                <a:latin typeface="Oswald Bold" panose="00000800000000000000"/>
              </a:rPr>
              <a:t>DEMO</a:t>
            </a:r>
            <a:endParaRPr lang="en-US" sz="8030" spc="786">
              <a:solidFill>
                <a:srgbClr val="FFFFFF"/>
              </a:solidFill>
              <a:latin typeface="Oswald Bold" panose="000008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181867" y="3774251"/>
            <a:ext cx="17642894" cy="2065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860"/>
              </a:lnSpc>
              <a:spcBef>
                <a:spcPct val="0"/>
              </a:spcBef>
            </a:pPr>
            <a:r>
              <a:rPr lang="en-US" sz="12220" spc="1197">
                <a:solidFill>
                  <a:srgbClr val="231F20"/>
                </a:solidFill>
                <a:latin typeface="Oswald Bold" panose="00000800000000000000"/>
              </a:rPr>
              <a:t>THANK YOU!</a:t>
            </a:r>
            <a:endParaRPr lang="en-US" sz="12220" spc="1197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793461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5"/>
              </a:lnSpc>
            </a:pPr>
            <a:r>
              <a:rPr lang="en-US" sz="2055" spc="102">
                <a:solidFill>
                  <a:srgbClr val="FFFBFB"/>
                </a:solidFill>
                <a:latin typeface="DM Sans"/>
              </a:rPr>
              <a:t>Ceo Of Ingoude Company</a:t>
            </a:r>
            <a:endParaRPr lang="en-US" sz="2055" spc="102">
              <a:solidFill>
                <a:srgbClr val="FFFBFB"/>
              </a:solidFill>
              <a:latin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Presentation</Application>
  <PresentationFormat>Custom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Oswald Bold</vt:lpstr>
      <vt:lpstr>Montserrat Classic Bold</vt:lpstr>
      <vt:lpstr>DM Sans</vt:lpstr>
      <vt:lpstr>DM Sans Bold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FYP-II_MID</dc:title>
  <dc:creator>Mudassir Waheed</dc:creator>
  <cp:lastModifiedBy>azhar</cp:lastModifiedBy>
  <cp:revision>5</cp:revision>
  <dcterms:created xsi:type="dcterms:W3CDTF">2006-08-16T00:00:00Z</dcterms:created>
  <dcterms:modified xsi:type="dcterms:W3CDTF">2023-12-14T09:05:22Z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D67E80BB9CC647E48258C891FAA6977E</vt:lpwstr>
  </property>
  <property fmtid="{D5CDD505-2E9C-101B-9397-08002B2CF9AE}" pid="3" name="KSOProductBuildVer">
    <vt:lpwstr>1033-11.2.0.11225</vt:lpwstr>
  </property>
</Properties>
</file>