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5" r:id="rId1"/>
  </p:sldMasterIdLst>
  <p:notesMasterIdLst>
    <p:notesMasterId r:id="rId12"/>
  </p:notesMasterIdLst>
  <p:sldIdLst>
    <p:sldId id="260" r:id="rId2"/>
    <p:sldId id="318" r:id="rId3"/>
    <p:sldId id="259" r:id="rId4"/>
    <p:sldId id="311" r:id="rId5"/>
    <p:sldId id="269" r:id="rId6"/>
    <p:sldId id="312" r:id="rId7"/>
    <p:sldId id="313" r:id="rId8"/>
    <p:sldId id="316" r:id="rId9"/>
    <p:sldId id="314" r:id="rId10"/>
    <p:sldId id="319" r:id="rId11"/>
  </p:sldIdLst>
  <p:sldSz cx="9144000" cy="5143500" type="screen16x9"/>
  <p:notesSz cx="6858000" cy="9144000"/>
  <p:embeddedFontLst>
    <p:embeddedFont>
      <p:font typeface="Akatab" panose="020B0600000101010101" charset="0"/>
      <p:regular r:id="rId13"/>
      <p:bold r:id="rId14"/>
    </p:embeddedFont>
    <p:embeddedFont>
      <p:font typeface="Bookman Old Style" panose="02050604050505020204" pitchFamily="18" charset="0"/>
      <p:regular r:id="rId15"/>
      <p:bold r:id="rId16"/>
      <p:italic r:id="rId17"/>
      <p:boldItalic r:id="rId18"/>
    </p:embeddedFont>
    <p:embeddedFont>
      <p:font typeface="Noto Serif Ethiopic" panose="020B0600000101010101" charset="0"/>
      <p:regular r:id="rId19"/>
      <p:bold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0EFF246-423A-4C82-B965-2A4EC3DA2282}">
  <a:tblStyle styleId="{30EFF246-423A-4C82-B965-2A4EC3DA228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3883" autoAdjust="0"/>
  </p:normalViewPr>
  <p:slideViewPr>
    <p:cSldViewPr snapToGrid="0">
      <p:cViewPr varScale="1">
        <p:scale>
          <a:sx n="83" d="100"/>
          <a:sy n="83" d="100"/>
        </p:scale>
        <p:origin x="76" y="-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259dc3832df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259dc3832df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25a78353f55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25a78353f55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72508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25a78353f55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25a78353f55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00097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25a5b448001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25a5b448001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259dc3832df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259dc3832df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86681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25a78353f55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25a78353f55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25a5b448001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25a5b448001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96942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259dc3832df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259dc3832df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19237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25a5b448001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25a5b448001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39076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25a5b448001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25a5b448001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45104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171450" y="145800"/>
            <a:ext cx="8801100" cy="48519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1393550" y="2502950"/>
            <a:ext cx="4360200" cy="128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1393550" y="1713902"/>
            <a:ext cx="1200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1393550" y="3743512"/>
            <a:ext cx="4360200" cy="40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/>
          <p:nvPr/>
        </p:nvSpPr>
        <p:spPr>
          <a:xfrm>
            <a:off x="171450" y="145800"/>
            <a:ext cx="8801100" cy="48519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title"/>
          </p:nvPr>
        </p:nvSpPr>
        <p:spPr>
          <a:xfrm>
            <a:off x="2496300" y="1417500"/>
            <a:ext cx="4151400" cy="230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59" name="Google Shape;59;p8"/>
          <p:cNvGrpSpPr/>
          <p:nvPr/>
        </p:nvGrpSpPr>
        <p:grpSpPr>
          <a:xfrm rot="10800000">
            <a:off x="165548" y="4741850"/>
            <a:ext cx="6506400" cy="90900"/>
            <a:chOff x="1239825" y="571500"/>
            <a:chExt cx="6506400" cy="90900"/>
          </a:xfrm>
        </p:grpSpPr>
        <p:cxnSp>
          <p:nvCxnSpPr>
            <p:cNvPr id="60" name="Google Shape;60;p8"/>
            <p:cNvCxnSpPr/>
            <p:nvPr/>
          </p:nvCxnSpPr>
          <p:spPr>
            <a:xfrm>
              <a:off x="1239825" y="571500"/>
              <a:ext cx="65064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1" name="Google Shape;61;p8"/>
            <p:cNvSpPr/>
            <p:nvPr/>
          </p:nvSpPr>
          <p:spPr>
            <a:xfrm>
              <a:off x="1239825" y="571500"/>
              <a:ext cx="505200" cy="90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" name="Google Shape;62;p8"/>
          <p:cNvGrpSpPr/>
          <p:nvPr/>
        </p:nvGrpSpPr>
        <p:grpSpPr>
          <a:xfrm rot="10800000" flipH="1">
            <a:off x="2467871" y="298450"/>
            <a:ext cx="6506400" cy="90900"/>
            <a:chOff x="1239825" y="571500"/>
            <a:chExt cx="6506400" cy="90900"/>
          </a:xfrm>
        </p:grpSpPr>
        <p:cxnSp>
          <p:nvCxnSpPr>
            <p:cNvPr id="63" name="Google Shape;63;p8"/>
            <p:cNvCxnSpPr/>
            <p:nvPr/>
          </p:nvCxnSpPr>
          <p:spPr>
            <a:xfrm>
              <a:off x="1239825" y="571500"/>
              <a:ext cx="65064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4" name="Google Shape;64;p8"/>
            <p:cNvSpPr/>
            <p:nvPr/>
          </p:nvSpPr>
          <p:spPr>
            <a:xfrm>
              <a:off x="1239825" y="571500"/>
              <a:ext cx="505200" cy="90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/>
          <p:nvPr/>
        </p:nvSpPr>
        <p:spPr>
          <a:xfrm>
            <a:off x="171450" y="145800"/>
            <a:ext cx="8801100" cy="48519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title"/>
          </p:nvPr>
        </p:nvSpPr>
        <p:spPr>
          <a:xfrm>
            <a:off x="3102200" y="2281338"/>
            <a:ext cx="4661100" cy="98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6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subTitle" idx="1"/>
          </p:nvPr>
        </p:nvSpPr>
        <p:spPr>
          <a:xfrm>
            <a:off x="3102200" y="3262669"/>
            <a:ext cx="4661100" cy="6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3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5"/>
          <p:cNvSpPr/>
          <p:nvPr/>
        </p:nvSpPr>
        <p:spPr>
          <a:xfrm>
            <a:off x="171450" y="145800"/>
            <a:ext cx="8801100" cy="48519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4" name="Google Shape;354;p35"/>
          <p:cNvGrpSpPr/>
          <p:nvPr/>
        </p:nvGrpSpPr>
        <p:grpSpPr>
          <a:xfrm rot="5400000">
            <a:off x="-1374375" y="3095450"/>
            <a:ext cx="3697200" cy="90900"/>
            <a:chOff x="1239825" y="571500"/>
            <a:chExt cx="3697200" cy="90900"/>
          </a:xfrm>
        </p:grpSpPr>
        <p:cxnSp>
          <p:nvCxnSpPr>
            <p:cNvPr id="355" name="Google Shape;355;p35"/>
            <p:cNvCxnSpPr/>
            <p:nvPr/>
          </p:nvCxnSpPr>
          <p:spPr>
            <a:xfrm rot="10800000">
              <a:off x="3088425" y="-1277100"/>
              <a:ext cx="0" cy="3697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56" name="Google Shape;356;p35"/>
            <p:cNvSpPr/>
            <p:nvPr/>
          </p:nvSpPr>
          <p:spPr>
            <a:xfrm>
              <a:off x="1239825" y="571500"/>
              <a:ext cx="505200" cy="90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7" name="Google Shape;357;p35"/>
          <p:cNvGrpSpPr/>
          <p:nvPr/>
        </p:nvGrpSpPr>
        <p:grpSpPr>
          <a:xfrm rot="-5400000">
            <a:off x="6802600" y="1948950"/>
            <a:ext cx="3697200" cy="90900"/>
            <a:chOff x="1239825" y="571500"/>
            <a:chExt cx="3697200" cy="90900"/>
          </a:xfrm>
        </p:grpSpPr>
        <p:cxnSp>
          <p:nvCxnSpPr>
            <p:cNvPr id="358" name="Google Shape;358;p35"/>
            <p:cNvCxnSpPr/>
            <p:nvPr/>
          </p:nvCxnSpPr>
          <p:spPr>
            <a:xfrm rot="10800000">
              <a:off x="3088425" y="-1277100"/>
              <a:ext cx="0" cy="3697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59" name="Google Shape;359;p35"/>
            <p:cNvSpPr/>
            <p:nvPr/>
          </p:nvSpPr>
          <p:spPr>
            <a:xfrm>
              <a:off x="1239825" y="571500"/>
              <a:ext cx="505200" cy="90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6"/>
          <p:cNvSpPr/>
          <p:nvPr/>
        </p:nvSpPr>
        <p:spPr>
          <a:xfrm>
            <a:off x="171450" y="145800"/>
            <a:ext cx="8801100" cy="48519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2" name="Google Shape;362;p36"/>
          <p:cNvGrpSpPr/>
          <p:nvPr/>
        </p:nvGrpSpPr>
        <p:grpSpPr>
          <a:xfrm rot="10800000">
            <a:off x="165548" y="4741850"/>
            <a:ext cx="6506400" cy="90900"/>
            <a:chOff x="1239825" y="571500"/>
            <a:chExt cx="6506400" cy="90900"/>
          </a:xfrm>
        </p:grpSpPr>
        <p:cxnSp>
          <p:nvCxnSpPr>
            <p:cNvPr id="363" name="Google Shape;363;p36"/>
            <p:cNvCxnSpPr/>
            <p:nvPr/>
          </p:nvCxnSpPr>
          <p:spPr>
            <a:xfrm>
              <a:off x="1239825" y="571500"/>
              <a:ext cx="6506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64" name="Google Shape;364;p36"/>
            <p:cNvSpPr/>
            <p:nvPr/>
          </p:nvSpPr>
          <p:spPr>
            <a:xfrm>
              <a:off x="1239825" y="571500"/>
              <a:ext cx="505200" cy="90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5" name="Google Shape;365;p36"/>
          <p:cNvGrpSpPr/>
          <p:nvPr/>
        </p:nvGrpSpPr>
        <p:grpSpPr>
          <a:xfrm rot="10800000" flipH="1">
            <a:off x="2467871" y="298450"/>
            <a:ext cx="6506400" cy="90900"/>
            <a:chOff x="1239825" y="571500"/>
            <a:chExt cx="6506400" cy="90900"/>
          </a:xfrm>
        </p:grpSpPr>
        <p:cxnSp>
          <p:nvCxnSpPr>
            <p:cNvPr id="366" name="Google Shape;366;p36"/>
            <p:cNvCxnSpPr/>
            <p:nvPr/>
          </p:nvCxnSpPr>
          <p:spPr>
            <a:xfrm>
              <a:off x="1239825" y="571500"/>
              <a:ext cx="6506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67" name="Google Shape;367;p36"/>
            <p:cNvSpPr/>
            <p:nvPr/>
          </p:nvSpPr>
          <p:spPr>
            <a:xfrm>
              <a:off x="1239825" y="571500"/>
              <a:ext cx="505200" cy="90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oto Serif Ethiopic"/>
              <a:buNone/>
              <a:defRPr sz="35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katab"/>
              <a:buChar char="●"/>
              <a:defRPr sz="1200">
                <a:solidFill>
                  <a:schemeClr val="dk1"/>
                </a:solidFill>
                <a:latin typeface="Akatab"/>
                <a:ea typeface="Akatab"/>
                <a:cs typeface="Akatab"/>
                <a:sym typeface="Akatab"/>
              </a:defRPr>
            </a:lvl1pPr>
            <a:lvl2pPr marL="914400" lvl="1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katab"/>
              <a:buChar char="○"/>
              <a:defRPr sz="1200">
                <a:solidFill>
                  <a:schemeClr val="dk1"/>
                </a:solidFill>
                <a:latin typeface="Akatab"/>
                <a:ea typeface="Akatab"/>
                <a:cs typeface="Akatab"/>
                <a:sym typeface="Akatab"/>
              </a:defRPr>
            </a:lvl2pPr>
            <a:lvl3pPr marL="1371600" lvl="2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katab"/>
              <a:buChar char="■"/>
              <a:defRPr sz="1200">
                <a:solidFill>
                  <a:schemeClr val="dk1"/>
                </a:solidFill>
                <a:latin typeface="Akatab"/>
                <a:ea typeface="Akatab"/>
                <a:cs typeface="Akatab"/>
                <a:sym typeface="Akatab"/>
              </a:defRPr>
            </a:lvl3pPr>
            <a:lvl4pPr marL="1828800" lvl="3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katab"/>
              <a:buChar char="●"/>
              <a:defRPr sz="1200">
                <a:solidFill>
                  <a:schemeClr val="dk1"/>
                </a:solidFill>
                <a:latin typeface="Akatab"/>
                <a:ea typeface="Akatab"/>
                <a:cs typeface="Akatab"/>
                <a:sym typeface="Akatab"/>
              </a:defRPr>
            </a:lvl4pPr>
            <a:lvl5pPr marL="2286000" lvl="4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katab"/>
              <a:buChar char="○"/>
              <a:defRPr sz="1200">
                <a:solidFill>
                  <a:schemeClr val="dk1"/>
                </a:solidFill>
                <a:latin typeface="Akatab"/>
                <a:ea typeface="Akatab"/>
                <a:cs typeface="Akatab"/>
                <a:sym typeface="Akatab"/>
              </a:defRPr>
            </a:lvl5pPr>
            <a:lvl6pPr marL="2743200" lvl="5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katab"/>
              <a:buChar char="■"/>
              <a:defRPr sz="1200">
                <a:solidFill>
                  <a:schemeClr val="dk1"/>
                </a:solidFill>
                <a:latin typeface="Akatab"/>
                <a:ea typeface="Akatab"/>
                <a:cs typeface="Akatab"/>
                <a:sym typeface="Akatab"/>
              </a:defRPr>
            </a:lvl6pPr>
            <a:lvl7pPr marL="3200400" lvl="6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katab"/>
              <a:buChar char="●"/>
              <a:defRPr sz="1200">
                <a:solidFill>
                  <a:schemeClr val="dk1"/>
                </a:solidFill>
                <a:latin typeface="Akatab"/>
                <a:ea typeface="Akatab"/>
                <a:cs typeface="Akatab"/>
                <a:sym typeface="Akatab"/>
              </a:defRPr>
            </a:lvl7pPr>
            <a:lvl8pPr marL="3657600" lvl="7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katab"/>
              <a:buChar char="○"/>
              <a:defRPr sz="1200">
                <a:solidFill>
                  <a:schemeClr val="dk1"/>
                </a:solidFill>
                <a:latin typeface="Akatab"/>
                <a:ea typeface="Akatab"/>
                <a:cs typeface="Akatab"/>
                <a:sym typeface="Akatab"/>
              </a:defRPr>
            </a:lvl8pPr>
            <a:lvl9pPr marL="4114800" lvl="8" indent="-30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Akatab"/>
              <a:buChar char="■"/>
              <a:defRPr sz="1200">
                <a:solidFill>
                  <a:schemeClr val="dk1"/>
                </a:solidFill>
                <a:latin typeface="Akatab"/>
                <a:ea typeface="Akatab"/>
                <a:cs typeface="Akatab"/>
                <a:sym typeface="Akatab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5" r:id="rId3"/>
    <p:sldLayoutId id="2147483658" r:id="rId4"/>
    <p:sldLayoutId id="2147483681" r:id="rId5"/>
    <p:sldLayoutId id="2147483682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44"/>
          <p:cNvSpPr txBox="1">
            <a:spLocks noGrp="1"/>
          </p:cNvSpPr>
          <p:nvPr>
            <p:ph type="title"/>
          </p:nvPr>
        </p:nvSpPr>
        <p:spPr>
          <a:xfrm>
            <a:off x="1233530" y="1640778"/>
            <a:ext cx="5479690" cy="24138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/>
              <a:t>Banking System</a:t>
            </a:r>
            <a:endParaRPr sz="3000" dirty="0"/>
          </a:p>
        </p:txBody>
      </p:sp>
      <p:grpSp>
        <p:nvGrpSpPr>
          <p:cNvPr id="434" name="Google Shape;434;p44"/>
          <p:cNvGrpSpPr/>
          <p:nvPr/>
        </p:nvGrpSpPr>
        <p:grpSpPr>
          <a:xfrm flipH="1">
            <a:off x="576156" y="508623"/>
            <a:ext cx="8385900" cy="90900"/>
            <a:chOff x="160950" y="480600"/>
            <a:chExt cx="8385900" cy="90900"/>
          </a:xfrm>
        </p:grpSpPr>
        <p:cxnSp>
          <p:nvCxnSpPr>
            <p:cNvPr id="435" name="Google Shape;435;p44"/>
            <p:cNvCxnSpPr/>
            <p:nvPr/>
          </p:nvCxnSpPr>
          <p:spPr>
            <a:xfrm>
              <a:off x="160950" y="571500"/>
              <a:ext cx="83859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36" name="Google Shape;436;p44"/>
            <p:cNvSpPr/>
            <p:nvPr/>
          </p:nvSpPr>
          <p:spPr>
            <a:xfrm>
              <a:off x="8041650" y="480600"/>
              <a:ext cx="505200" cy="90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7" name="Google Shape;437;p44"/>
          <p:cNvGrpSpPr/>
          <p:nvPr/>
        </p:nvGrpSpPr>
        <p:grpSpPr>
          <a:xfrm rot="10800000">
            <a:off x="7961770" y="1295598"/>
            <a:ext cx="90900" cy="3697200"/>
            <a:chOff x="1113520" y="156298"/>
            <a:chExt cx="90900" cy="3697200"/>
          </a:xfrm>
        </p:grpSpPr>
        <p:sp>
          <p:nvSpPr>
            <p:cNvPr id="438" name="Google Shape;438;p44"/>
            <p:cNvSpPr/>
            <p:nvPr/>
          </p:nvSpPr>
          <p:spPr>
            <a:xfrm rot="-5400000">
              <a:off x="906370" y="3555448"/>
              <a:ext cx="505200" cy="90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39" name="Google Shape;439;p44"/>
            <p:cNvCxnSpPr/>
            <p:nvPr/>
          </p:nvCxnSpPr>
          <p:spPr>
            <a:xfrm rot="10800000">
              <a:off x="1121185" y="156298"/>
              <a:ext cx="0" cy="34347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2" name="Google Shape;433;p44"/>
          <p:cNvSpPr txBox="1">
            <a:spLocks noGrp="1"/>
          </p:cNvSpPr>
          <p:nvPr>
            <p:ph type="title" idx="2"/>
          </p:nvPr>
        </p:nvSpPr>
        <p:spPr>
          <a:xfrm>
            <a:off x="1233530" y="2181798"/>
            <a:ext cx="5045350" cy="84120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 dirty="0"/>
              <a:t>Father’s Bank</a:t>
            </a:r>
            <a:endParaRPr sz="4200" dirty="0"/>
          </a:p>
        </p:txBody>
      </p:sp>
    </p:spTree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494;p50"/>
          <p:cNvSpPr txBox="1">
            <a:spLocks noGrp="1"/>
          </p:cNvSpPr>
          <p:nvPr>
            <p:ph type="title"/>
          </p:nvPr>
        </p:nvSpPr>
        <p:spPr>
          <a:xfrm>
            <a:off x="559133" y="1969024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 dirty="0">
                <a:solidFill>
                  <a:schemeClr val="bg1"/>
                </a:solidFill>
              </a:rPr>
              <a:t>Thank you</a:t>
            </a:r>
            <a:endParaRPr sz="4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2208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494;p50"/>
          <p:cNvSpPr txBox="1">
            <a:spLocks noGrp="1"/>
          </p:cNvSpPr>
          <p:nvPr>
            <p:ph type="title"/>
          </p:nvPr>
        </p:nvSpPr>
        <p:spPr>
          <a:xfrm>
            <a:off x="569821" y="416431"/>
            <a:ext cx="7704000" cy="8502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 dirty="0">
                <a:solidFill>
                  <a:schemeClr val="bg1"/>
                </a:solidFill>
              </a:rPr>
              <a:t>Team #04 </a:t>
            </a:r>
            <a:endParaRPr sz="4500" dirty="0">
              <a:solidFill>
                <a:schemeClr val="bg1"/>
              </a:solidFill>
            </a:endParaRPr>
          </a:p>
        </p:txBody>
      </p:sp>
      <p:sp>
        <p:nvSpPr>
          <p:cNvPr id="30" name="Google Shape;432;p44"/>
          <p:cNvSpPr txBox="1">
            <a:spLocks/>
          </p:cNvSpPr>
          <p:nvPr/>
        </p:nvSpPr>
        <p:spPr>
          <a:xfrm>
            <a:off x="985012" y="1209900"/>
            <a:ext cx="7184627" cy="36394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lnSpc>
                <a:spcPct val="150000"/>
              </a:lnSpc>
              <a:buClrTx/>
              <a:buFont typeface="Wingdings" panose="05000000000000000000" pitchFamily="2" charset="2"/>
              <a:buChar char="q"/>
            </a:pPr>
            <a:r>
              <a:rPr lang="en-GB" sz="2400" dirty="0"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Hosen </a:t>
            </a:r>
            <a:r>
              <a:rPr lang="en-GB" sz="2400" dirty="0" err="1"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Md</a:t>
            </a:r>
            <a:r>
              <a:rPr lang="en-GB" sz="2400" dirty="0"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Anwar (20243204)</a:t>
            </a:r>
          </a:p>
          <a:p>
            <a:pPr marL="285750" indent="-285750">
              <a:lnSpc>
                <a:spcPct val="150000"/>
              </a:lnSpc>
              <a:buClrTx/>
              <a:buFont typeface="Wingdings" panose="05000000000000000000" pitchFamily="2" charset="2"/>
              <a:buChar char="q"/>
            </a:pPr>
            <a:r>
              <a:rPr lang="en-GB" sz="2400" dirty="0"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Hossain Md Arafat (20243215)</a:t>
            </a:r>
          </a:p>
          <a:p>
            <a:pPr marL="285750" indent="-285750">
              <a:lnSpc>
                <a:spcPct val="150000"/>
              </a:lnSpc>
              <a:buClrTx/>
              <a:buFont typeface="Wingdings" panose="05000000000000000000" pitchFamily="2" charset="2"/>
              <a:buChar char="q"/>
            </a:pPr>
            <a:r>
              <a:rPr lang="en-GB" sz="2400" dirty="0"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Md Shoheb Islam (20243202)</a:t>
            </a:r>
          </a:p>
          <a:p>
            <a:pPr marL="285750" indent="-285750">
              <a:lnSpc>
                <a:spcPct val="150000"/>
              </a:lnSpc>
              <a:buClrTx/>
              <a:buFont typeface="Wingdings" panose="05000000000000000000" pitchFamily="2" charset="2"/>
              <a:buChar char="q"/>
            </a:pPr>
            <a:r>
              <a:rPr lang="en-GB" sz="2400" dirty="0"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Islam </a:t>
            </a:r>
            <a:r>
              <a:rPr lang="en-GB" sz="2400" dirty="0" err="1"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Taohidul</a:t>
            </a:r>
            <a:r>
              <a:rPr lang="en-GB" sz="2400" dirty="0"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(20243225)</a:t>
            </a:r>
          </a:p>
          <a:p>
            <a:pPr marL="285750" indent="-285750">
              <a:lnSpc>
                <a:spcPct val="150000"/>
              </a:lnSpc>
              <a:buClrTx/>
              <a:buFont typeface="Wingdings" panose="05000000000000000000" pitchFamily="2" charset="2"/>
              <a:buChar char="q"/>
            </a:pPr>
            <a:r>
              <a:rPr lang="en-GB" sz="2400" dirty="0" err="1"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Bahronov</a:t>
            </a:r>
            <a:r>
              <a:rPr lang="en-GB" sz="2400" dirty="0"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Javohir Bakhtiyor Ugli (20243289)</a:t>
            </a:r>
          </a:p>
          <a:p>
            <a:pPr marL="285750" indent="-285750">
              <a:lnSpc>
                <a:spcPct val="150000"/>
              </a:lnSpc>
              <a:buClrTx/>
              <a:buFont typeface="Wingdings" panose="05000000000000000000" pitchFamily="2" charset="2"/>
              <a:buChar char="q"/>
            </a:pPr>
            <a:r>
              <a:rPr lang="en-GB" sz="2400" dirty="0"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Azad </a:t>
            </a:r>
            <a:r>
              <a:rPr lang="en-GB" sz="2400" dirty="0" err="1"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Al-Rafi</a:t>
            </a:r>
            <a:r>
              <a:rPr lang="en-GB" sz="2400" dirty="0"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(20243233)</a:t>
            </a:r>
          </a:p>
          <a:p>
            <a:pPr marL="285750" indent="-285750">
              <a:lnSpc>
                <a:spcPct val="150000"/>
              </a:lnSpc>
              <a:buClrTx/>
              <a:buFont typeface="Wingdings" panose="05000000000000000000" pitchFamily="2" charset="2"/>
              <a:buChar char="q"/>
            </a:pPr>
            <a:endParaRPr lang="en-GB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1773408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43"/>
          <p:cNvSpPr txBox="1">
            <a:spLocks noGrp="1"/>
          </p:cNvSpPr>
          <p:nvPr>
            <p:ph type="title"/>
          </p:nvPr>
        </p:nvSpPr>
        <p:spPr>
          <a:xfrm>
            <a:off x="5411448" y="1326630"/>
            <a:ext cx="3155611" cy="240824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dirty="0"/>
              <a:t>User </a:t>
            </a:r>
            <a:br>
              <a:rPr lang="en-US" sz="3500" dirty="0"/>
            </a:br>
            <a:r>
              <a:rPr lang="en-US" sz="3500" dirty="0">
                <a:solidFill>
                  <a:schemeClr val="bg1"/>
                </a:solidFill>
              </a:rPr>
              <a:t>Registration</a:t>
            </a:r>
            <a:r>
              <a:rPr lang="en-US" sz="3500" dirty="0"/>
              <a:t> </a:t>
            </a:r>
            <a:br>
              <a:rPr lang="en-US" sz="3500" dirty="0"/>
            </a:br>
            <a:endParaRPr sz="3500" dirty="0"/>
          </a:p>
        </p:txBody>
      </p:sp>
      <p:grpSp>
        <p:nvGrpSpPr>
          <p:cNvPr id="421" name="Google Shape;421;p43"/>
          <p:cNvGrpSpPr/>
          <p:nvPr/>
        </p:nvGrpSpPr>
        <p:grpSpPr>
          <a:xfrm>
            <a:off x="181160" y="508623"/>
            <a:ext cx="8385900" cy="90900"/>
            <a:chOff x="160950" y="480600"/>
            <a:chExt cx="8385900" cy="90900"/>
          </a:xfrm>
        </p:grpSpPr>
        <p:cxnSp>
          <p:nvCxnSpPr>
            <p:cNvPr id="422" name="Google Shape;422;p43"/>
            <p:cNvCxnSpPr/>
            <p:nvPr/>
          </p:nvCxnSpPr>
          <p:spPr>
            <a:xfrm>
              <a:off x="160950" y="571500"/>
              <a:ext cx="83859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23" name="Google Shape;423;p43"/>
            <p:cNvSpPr/>
            <p:nvPr/>
          </p:nvSpPr>
          <p:spPr>
            <a:xfrm>
              <a:off x="8041650" y="480600"/>
              <a:ext cx="505200" cy="90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4" name="Google Shape;424;p43"/>
          <p:cNvGrpSpPr/>
          <p:nvPr/>
        </p:nvGrpSpPr>
        <p:grpSpPr>
          <a:xfrm>
            <a:off x="1113520" y="156298"/>
            <a:ext cx="90900" cy="3697200"/>
            <a:chOff x="1113520" y="156298"/>
            <a:chExt cx="90900" cy="3697200"/>
          </a:xfrm>
        </p:grpSpPr>
        <p:sp>
          <p:nvSpPr>
            <p:cNvPr id="425" name="Google Shape;425;p43"/>
            <p:cNvSpPr/>
            <p:nvPr/>
          </p:nvSpPr>
          <p:spPr>
            <a:xfrm rot="-5400000">
              <a:off x="906370" y="3555448"/>
              <a:ext cx="505200" cy="90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26" name="Google Shape;426;p43"/>
            <p:cNvCxnSpPr/>
            <p:nvPr/>
          </p:nvCxnSpPr>
          <p:spPr>
            <a:xfrm rot="10800000">
              <a:off x="1121185" y="156298"/>
              <a:ext cx="0" cy="34347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113519" y="1484029"/>
            <a:ext cx="4231372" cy="2780672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44"/>
          <p:cNvSpPr txBox="1">
            <a:spLocks noGrp="1"/>
          </p:cNvSpPr>
          <p:nvPr>
            <p:ph type="title"/>
          </p:nvPr>
        </p:nvSpPr>
        <p:spPr>
          <a:xfrm>
            <a:off x="576156" y="1558098"/>
            <a:ext cx="2873975" cy="21168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/>
              <a:t>Users </a:t>
            </a:r>
            <a:br>
              <a:rPr lang="en-US" sz="3000" dirty="0"/>
            </a:br>
            <a:r>
              <a:rPr lang="en-US" sz="3000" dirty="0"/>
              <a:t>Login</a:t>
            </a:r>
            <a:br>
              <a:rPr lang="en-US" sz="3000" dirty="0"/>
            </a:br>
            <a:r>
              <a:rPr lang="en-US" sz="3000" dirty="0"/>
              <a:t>System </a:t>
            </a:r>
            <a:br>
              <a:rPr lang="en-US" sz="3000" dirty="0"/>
            </a:br>
            <a:endParaRPr sz="3000" dirty="0"/>
          </a:p>
        </p:txBody>
      </p:sp>
      <p:grpSp>
        <p:nvGrpSpPr>
          <p:cNvPr id="434" name="Google Shape;434;p44"/>
          <p:cNvGrpSpPr/>
          <p:nvPr/>
        </p:nvGrpSpPr>
        <p:grpSpPr>
          <a:xfrm flipH="1">
            <a:off x="576156" y="508623"/>
            <a:ext cx="8385900" cy="90900"/>
            <a:chOff x="160950" y="480600"/>
            <a:chExt cx="8385900" cy="90900"/>
          </a:xfrm>
        </p:grpSpPr>
        <p:cxnSp>
          <p:nvCxnSpPr>
            <p:cNvPr id="435" name="Google Shape;435;p44"/>
            <p:cNvCxnSpPr/>
            <p:nvPr/>
          </p:nvCxnSpPr>
          <p:spPr>
            <a:xfrm>
              <a:off x="160950" y="571500"/>
              <a:ext cx="83859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36" name="Google Shape;436;p44"/>
            <p:cNvSpPr/>
            <p:nvPr/>
          </p:nvSpPr>
          <p:spPr>
            <a:xfrm>
              <a:off x="8041650" y="480600"/>
              <a:ext cx="505200" cy="90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7" name="Google Shape;437;p44"/>
          <p:cNvGrpSpPr/>
          <p:nvPr/>
        </p:nvGrpSpPr>
        <p:grpSpPr>
          <a:xfrm rot="10800000">
            <a:off x="7961770" y="1295598"/>
            <a:ext cx="90900" cy="3697200"/>
            <a:chOff x="1113520" y="156298"/>
            <a:chExt cx="90900" cy="3697200"/>
          </a:xfrm>
        </p:grpSpPr>
        <p:sp>
          <p:nvSpPr>
            <p:cNvPr id="438" name="Google Shape;438;p44"/>
            <p:cNvSpPr/>
            <p:nvPr/>
          </p:nvSpPr>
          <p:spPr>
            <a:xfrm rot="-5400000">
              <a:off x="906370" y="3555448"/>
              <a:ext cx="505200" cy="90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39" name="Google Shape;439;p44"/>
            <p:cNvCxnSpPr/>
            <p:nvPr/>
          </p:nvCxnSpPr>
          <p:spPr>
            <a:xfrm rot="10800000">
              <a:off x="1121185" y="156298"/>
              <a:ext cx="0" cy="34347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/>
        </p:blipFill>
        <p:spPr>
          <a:xfrm>
            <a:off x="3692470" y="1235073"/>
            <a:ext cx="4360200" cy="238962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500649986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620;p62"/>
          <p:cNvSpPr txBox="1">
            <a:spLocks noGrp="1"/>
          </p:cNvSpPr>
          <p:nvPr>
            <p:ph type="title"/>
          </p:nvPr>
        </p:nvSpPr>
        <p:spPr>
          <a:xfrm>
            <a:off x="1539230" y="400512"/>
            <a:ext cx="587905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Logged in Users Menu </a:t>
            </a:r>
            <a:endParaRPr sz="3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94392" y="1670601"/>
            <a:ext cx="7155215" cy="2819480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1" name="Google Shape;421;p43"/>
          <p:cNvGrpSpPr/>
          <p:nvPr/>
        </p:nvGrpSpPr>
        <p:grpSpPr>
          <a:xfrm>
            <a:off x="181160" y="508623"/>
            <a:ext cx="8385900" cy="90900"/>
            <a:chOff x="160950" y="480600"/>
            <a:chExt cx="8385900" cy="90900"/>
          </a:xfrm>
        </p:grpSpPr>
        <p:cxnSp>
          <p:nvCxnSpPr>
            <p:cNvPr id="422" name="Google Shape;422;p43"/>
            <p:cNvCxnSpPr/>
            <p:nvPr/>
          </p:nvCxnSpPr>
          <p:spPr>
            <a:xfrm>
              <a:off x="160950" y="571500"/>
              <a:ext cx="83859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23" name="Google Shape;423;p43"/>
            <p:cNvSpPr/>
            <p:nvPr/>
          </p:nvSpPr>
          <p:spPr>
            <a:xfrm>
              <a:off x="8041650" y="480600"/>
              <a:ext cx="505200" cy="90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4" name="Google Shape;424;p43"/>
          <p:cNvGrpSpPr/>
          <p:nvPr/>
        </p:nvGrpSpPr>
        <p:grpSpPr>
          <a:xfrm>
            <a:off x="1113520" y="156298"/>
            <a:ext cx="90900" cy="3697200"/>
            <a:chOff x="1113520" y="156298"/>
            <a:chExt cx="90900" cy="3697200"/>
          </a:xfrm>
        </p:grpSpPr>
        <p:sp>
          <p:nvSpPr>
            <p:cNvPr id="425" name="Google Shape;425;p43"/>
            <p:cNvSpPr/>
            <p:nvPr/>
          </p:nvSpPr>
          <p:spPr>
            <a:xfrm rot="-5400000">
              <a:off x="906370" y="3555448"/>
              <a:ext cx="505200" cy="90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26" name="Google Shape;426;p43"/>
            <p:cNvCxnSpPr/>
            <p:nvPr/>
          </p:nvCxnSpPr>
          <p:spPr>
            <a:xfrm rot="10800000">
              <a:off x="1121185" y="156298"/>
              <a:ext cx="0" cy="34347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/>
        </p:blipFill>
        <p:spPr>
          <a:xfrm>
            <a:off x="858383" y="1195677"/>
            <a:ext cx="4458967" cy="277696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23D93B0-07EF-47EA-21DD-FC383EE9D88A}"/>
              </a:ext>
            </a:extLst>
          </p:cNvPr>
          <p:cNvSpPr txBox="1"/>
          <p:nvPr/>
        </p:nvSpPr>
        <p:spPr>
          <a:xfrm>
            <a:off x="5677378" y="2162245"/>
            <a:ext cx="32733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User Balance Check</a:t>
            </a:r>
          </a:p>
        </p:txBody>
      </p:sp>
    </p:spTree>
    <p:extLst>
      <p:ext uri="{BB962C8B-B14F-4D97-AF65-F5344CB8AC3E}">
        <p14:creationId xmlns:p14="http://schemas.microsoft.com/office/powerpoint/2010/main" val="73784244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44"/>
          <p:cNvSpPr txBox="1">
            <a:spLocks noGrp="1"/>
          </p:cNvSpPr>
          <p:nvPr>
            <p:ph type="title"/>
          </p:nvPr>
        </p:nvSpPr>
        <p:spPr>
          <a:xfrm>
            <a:off x="576156" y="2148927"/>
            <a:ext cx="2574353" cy="120639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/>
              <a:t>Money</a:t>
            </a:r>
            <a:br>
              <a:rPr lang="en-US" sz="3000" dirty="0"/>
            </a:br>
            <a:r>
              <a:rPr lang="en-US" sz="3000" dirty="0"/>
              <a:t>Deposit</a:t>
            </a:r>
            <a:endParaRPr sz="3000" dirty="0"/>
          </a:p>
        </p:txBody>
      </p:sp>
      <p:grpSp>
        <p:nvGrpSpPr>
          <p:cNvPr id="434" name="Google Shape;434;p44"/>
          <p:cNvGrpSpPr/>
          <p:nvPr/>
        </p:nvGrpSpPr>
        <p:grpSpPr>
          <a:xfrm flipH="1">
            <a:off x="576156" y="508623"/>
            <a:ext cx="8385900" cy="90900"/>
            <a:chOff x="160950" y="480600"/>
            <a:chExt cx="8385900" cy="90900"/>
          </a:xfrm>
        </p:grpSpPr>
        <p:cxnSp>
          <p:nvCxnSpPr>
            <p:cNvPr id="435" name="Google Shape;435;p44"/>
            <p:cNvCxnSpPr/>
            <p:nvPr/>
          </p:nvCxnSpPr>
          <p:spPr>
            <a:xfrm>
              <a:off x="160950" y="571500"/>
              <a:ext cx="83859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36" name="Google Shape;436;p44"/>
            <p:cNvSpPr/>
            <p:nvPr/>
          </p:nvSpPr>
          <p:spPr>
            <a:xfrm>
              <a:off x="8041650" y="480600"/>
              <a:ext cx="505200" cy="90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236383" y="1314138"/>
            <a:ext cx="5594351" cy="28759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0682649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43"/>
          <p:cNvSpPr txBox="1">
            <a:spLocks noGrp="1"/>
          </p:cNvSpPr>
          <p:nvPr>
            <p:ph type="title"/>
          </p:nvPr>
        </p:nvSpPr>
        <p:spPr>
          <a:xfrm>
            <a:off x="5432071" y="1376082"/>
            <a:ext cx="3171369" cy="197221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dirty="0"/>
              <a:t>Money Withdraw</a:t>
            </a:r>
            <a:endParaRPr sz="3500" dirty="0"/>
          </a:p>
        </p:txBody>
      </p:sp>
      <p:grpSp>
        <p:nvGrpSpPr>
          <p:cNvPr id="421" name="Google Shape;421;p43"/>
          <p:cNvGrpSpPr/>
          <p:nvPr/>
        </p:nvGrpSpPr>
        <p:grpSpPr>
          <a:xfrm>
            <a:off x="181160" y="508623"/>
            <a:ext cx="8385900" cy="90900"/>
            <a:chOff x="160950" y="480600"/>
            <a:chExt cx="8385900" cy="90900"/>
          </a:xfrm>
        </p:grpSpPr>
        <p:cxnSp>
          <p:nvCxnSpPr>
            <p:cNvPr id="422" name="Google Shape;422;p43"/>
            <p:cNvCxnSpPr/>
            <p:nvPr/>
          </p:nvCxnSpPr>
          <p:spPr>
            <a:xfrm>
              <a:off x="160950" y="571500"/>
              <a:ext cx="83859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23" name="Google Shape;423;p43"/>
            <p:cNvSpPr/>
            <p:nvPr/>
          </p:nvSpPr>
          <p:spPr>
            <a:xfrm>
              <a:off x="8041650" y="480600"/>
              <a:ext cx="505200" cy="90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4" name="Google Shape;424;p43"/>
          <p:cNvGrpSpPr/>
          <p:nvPr/>
        </p:nvGrpSpPr>
        <p:grpSpPr>
          <a:xfrm>
            <a:off x="1113520" y="156298"/>
            <a:ext cx="90900" cy="3697200"/>
            <a:chOff x="1113520" y="156298"/>
            <a:chExt cx="90900" cy="3697200"/>
          </a:xfrm>
        </p:grpSpPr>
        <p:sp>
          <p:nvSpPr>
            <p:cNvPr id="425" name="Google Shape;425;p43"/>
            <p:cNvSpPr/>
            <p:nvPr/>
          </p:nvSpPr>
          <p:spPr>
            <a:xfrm rot="-5400000">
              <a:off x="906370" y="3555448"/>
              <a:ext cx="505200" cy="90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26" name="Google Shape;426;p43"/>
            <p:cNvCxnSpPr/>
            <p:nvPr/>
          </p:nvCxnSpPr>
          <p:spPr>
            <a:xfrm rot="10800000">
              <a:off x="1121185" y="156298"/>
              <a:ext cx="0" cy="34347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rcRect t="406" b="406"/>
          <a:stretch/>
        </p:blipFill>
        <p:spPr>
          <a:xfrm>
            <a:off x="363117" y="813423"/>
            <a:ext cx="5061289" cy="333237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602400844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43"/>
          <p:cNvSpPr txBox="1">
            <a:spLocks noGrp="1"/>
          </p:cNvSpPr>
          <p:nvPr>
            <p:ph type="title"/>
          </p:nvPr>
        </p:nvSpPr>
        <p:spPr>
          <a:xfrm>
            <a:off x="5281521" y="1297912"/>
            <a:ext cx="3064933" cy="205038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dirty="0"/>
              <a:t>Log Out</a:t>
            </a:r>
            <a:endParaRPr sz="3500" dirty="0"/>
          </a:p>
        </p:txBody>
      </p:sp>
      <p:grpSp>
        <p:nvGrpSpPr>
          <p:cNvPr id="421" name="Google Shape;421;p43"/>
          <p:cNvGrpSpPr/>
          <p:nvPr/>
        </p:nvGrpSpPr>
        <p:grpSpPr>
          <a:xfrm>
            <a:off x="181160" y="508623"/>
            <a:ext cx="8385900" cy="90900"/>
            <a:chOff x="160950" y="480600"/>
            <a:chExt cx="8385900" cy="90900"/>
          </a:xfrm>
        </p:grpSpPr>
        <p:cxnSp>
          <p:nvCxnSpPr>
            <p:cNvPr id="422" name="Google Shape;422;p43"/>
            <p:cNvCxnSpPr/>
            <p:nvPr/>
          </p:nvCxnSpPr>
          <p:spPr>
            <a:xfrm>
              <a:off x="160950" y="571500"/>
              <a:ext cx="83859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23" name="Google Shape;423;p43"/>
            <p:cNvSpPr/>
            <p:nvPr/>
          </p:nvSpPr>
          <p:spPr>
            <a:xfrm>
              <a:off x="8041650" y="480600"/>
              <a:ext cx="505200" cy="90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4" name="Google Shape;424;p43"/>
          <p:cNvGrpSpPr/>
          <p:nvPr/>
        </p:nvGrpSpPr>
        <p:grpSpPr>
          <a:xfrm>
            <a:off x="1113520" y="156298"/>
            <a:ext cx="90900" cy="3697200"/>
            <a:chOff x="1113520" y="156298"/>
            <a:chExt cx="90900" cy="3697200"/>
          </a:xfrm>
        </p:grpSpPr>
        <p:sp>
          <p:nvSpPr>
            <p:cNvPr id="425" name="Google Shape;425;p43"/>
            <p:cNvSpPr/>
            <p:nvPr/>
          </p:nvSpPr>
          <p:spPr>
            <a:xfrm rot="-5400000">
              <a:off x="906370" y="3555448"/>
              <a:ext cx="505200" cy="90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26" name="Google Shape;426;p43"/>
            <p:cNvCxnSpPr/>
            <p:nvPr/>
          </p:nvCxnSpPr>
          <p:spPr>
            <a:xfrm rot="10800000">
              <a:off x="1121185" y="156298"/>
              <a:ext cx="0" cy="34347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97546" y="1297913"/>
            <a:ext cx="4925919" cy="2991473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480069136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Executive Summary of Marketing Plan by Slidesgo">
  <a:themeElements>
    <a:clrScheme name="Simple Light">
      <a:dk1>
        <a:srgbClr val="FCFCFC"/>
      </a:dk1>
      <a:lt1>
        <a:srgbClr val="475339"/>
      </a:lt1>
      <a:dk2>
        <a:srgbClr val="303A24"/>
      </a:dk2>
      <a:lt2>
        <a:srgbClr val="99A28E"/>
      </a:lt2>
      <a:accent1>
        <a:srgbClr val="C4CFB7"/>
      </a:accent1>
      <a:accent2>
        <a:srgbClr val="B3CA9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CFCF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68</Words>
  <Application>Microsoft Office PowerPoint</Application>
  <PresentationFormat>On-screen Show (16:9)</PresentationFormat>
  <Paragraphs>17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Bookman Old Style</vt:lpstr>
      <vt:lpstr>Wingdings</vt:lpstr>
      <vt:lpstr>Calibri</vt:lpstr>
      <vt:lpstr>Arial</vt:lpstr>
      <vt:lpstr>Noto Serif Ethiopic</vt:lpstr>
      <vt:lpstr>Akatab</vt:lpstr>
      <vt:lpstr>Executive Summary of Marketing Plan by Slidesgo</vt:lpstr>
      <vt:lpstr>Banking System</vt:lpstr>
      <vt:lpstr>Team #04 </vt:lpstr>
      <vt:lpstr>User  Registration  </vt:lpstr>
      <vt:lpstr>Users  Login System  </vt:lpstr>
      <vt:lpstr>Logged in Users Menu </vt:lpstr>
      <vt:lpstr>PowerPoint Presentation</vt:lpstr>
      <vt:lpstr>Money Deposit</vt:lpstr>
      <vt:lpstr>Money Withdraw</vt:lpstr>
      <vt:lpstr>Log Out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Executive Summary of Marketing Plan</dc:title>
  <dc:creator>Azhar Anowar</dc:creator>
  <cp:lastModifiedBy>AL-RAFI AZAD</cp:lastModifiedBy>
  <cp:revision>19</cp:revision>
  <dcterms:modified xsi:type="dcterms:W3CDTF">2025-04-13T02:31:28Z</dcterms:modified>
</cp:coreProperties>
</file>