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60" r:id="rId2"/>
    <p:sldId id="318" r:id="rId3"/>
    <p:sldId id="259" r:id="rId4"/>
    <p:sldId id="311" r:id="rId5"/>
    <p:sldId id="269" r:id="rId6"/>
    <p:sldId id="312" r:id="rId7"/>
    <p:sldId id="313" r:id="rId8"/>
    <p:sldId id="316" r:id="rId9"/>
    <p:sldId id="317" r:id="rId10"/>
    <p:sldId id="315" r:id="rId11"/>
    <p:sldId id="314" r:id="rId12"/>
    <p:sldId id="319" r:id="rId13"/>
  </p:sldIdLst>
  <p:sldSz cx="9144000" cy="5143500" type="screen16x9"/>
  <p:notesSz cx="6858000" cy="9144000"/>
  <p:embeddedFontLst>
    <p:embeddedFont>
      <p:font typeface="Noto Serif Ethiopic" panose="020B0604020202020204" charset="0"/>
      <p:regular r:id="rId15"/>
      <p:bold r:id="rId16"/>
    </p:embeddedFont>
    <p:embeddedFont>
      <p:font typeface="Ebrima" panose="02000000000000000000" pitchFamily="2" charset="0"/>
      <p:regular r:id="rId17"/>
      <p:bold r:id="rId18"/>
    </p:embeddedFont>
    <p:embeddedFont>
      <p:font typeface="Bebas Neue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Akat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FF246-423A-4C82-B965-2A4EC3DA2282}">
  <a:tblStyle styleId="{30EFF246-423A-4C82-B965-2A4EC3DA22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83" autoAdjust="0"/>
  </p:normalViewPr>
  <p:slideViewPr>
    <p:cSldViewPr snapToGrid="0">
      <p:cViewPr>
        <p:scale>
          <a:sx n="75" d="100"/>
          <a:sy n="75" d="100"/>
        </p:scale>
        <p:origin x="3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dc3832d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9dc3832d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dc3832d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9dc3832d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58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5b4480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5b4480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10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5a78353f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5a78353f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2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5a78353f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5a78353f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00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5b4480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5b4480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dc3832d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9dc3832d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6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a78353f5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a78353f5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5b4480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5b4480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9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dc3832d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9dc3832d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92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5b4480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5b4480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90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9dc3832d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9dc3832d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8"/>
          <p:cNvGrpSpPr/>
          <p:nvPr/>
        </p:nvGrpSpPr>
        <p:grpSpPr>
          <a:xfrm rot="10800000" flipH="1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102200" y="22813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3102200" y="3262669"/>
            <a:ext cx="46611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374375" y="3095450"/>
            <a:ext cx="3697200" cy="909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6802600" y="1948950"/>
            <a:ext cx="3697200" cy="909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rot="10800000" flipH="1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8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1233530" y="1640778"/>
            <a:ext cx="5479690" cy="2413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Restaurant Management System with Voice Assistant</a:t>
            </a:r>
            <a:endParaRPr sz="3000" dirty="0"/>
          </a:p>
        </p:txBody>
      </p:sp>
      <p:grpSp>
        <p:nvGrpSpPr>
          <p:cNvPr id="434" name="Google Shape;434;p44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35" name="Google Shape;435;p44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44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4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38" name="Google Shape;438;p44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44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433;p44"/>
          <p:cNvSpPr txBox="1">
            <a:spLocks noGrp="1"/>
          </p:cNvSpPr>
          <p:nvPr>
            <p:ph type="title" idx="2"/>
          </p:nvPr>
        </p:nvSpPr>
        <p:spPr>
          <a:xfrm>
            <a:off x="1233530" y="2181798"/>
            <a:ext cx="5045350" cy="841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 smtClean="0"/>
              <a:t>SmartPanda</a:t>
            </a:r>
            <a:endParaRPr sz="4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303784" y="1548198"/>
            <a:ext cx="3012503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Voice Assistant</a:t>
            </a:r>
            <a:br>
              <a:rPr lang="en-US" sz="3000" dirty="0" smtClean="0"/>
            </a:br>
            <a:r>
              <a:rPr lang="en-US" sz="3000" dirty="0" smtClean="0"/>
              <a:t>for </a:t>
            </a:r>
            <a:br>
              <a:rPr lang="en-US" sz="3000" dirty="0" smtClean="0"/>
            </a:br>
            <a:r>
              <a:rPr lang="en-US" sz="3000" dirty="0" smtClean="0"/>
              <a:t>Guiding User</a:t>
            </a:r>
            <a:endParaRPr sz="3000"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1"/>
          </p:nvPr>
        </p:nvSpPr>
        <p:spPr>
          <a:xfrm>
            <a:off x="303784" y="2791196"/>
            <a:ext cx="4360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Redirecting to menu page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Redirecting to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page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Redirecting to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orders page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Redirecting to Update, and 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Redirecting to Cancel order page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4" name="Google Shape;434;p44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35" name="Google Shape;435;p44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44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4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38" name="Google Shape;438;p44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44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87" y="431276"/>
            <a:ext cx="5116513" cy="4440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5465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5723465" y="1297914"/>
            <a:ext cx="3064933" cy="1948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/>
              <a:t>Order Management for Backend</a:t>
            </a:r>
            <a:endParaRPr sz="3500" dirty="0"/>
          </a:p>
        </p:txBody>
      </p:sp>
      <p:grpSp>
        <p:nvGrpSpPr>
          <p:cNvPr id="421" name="Google Shape;421;p43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22" name="Google Shape;422;p4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4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25" name="Google Shape;425;p43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6" name="Google Shape;426;p43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2" y="963613"/>
            <a:ext cx="4845758" cy="33713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Google Shape;432;p44"/>
          <p:cNvSpPr txBox="1">
            <a:spLocks noGrp="1"/>
          </p:cNvSpPr>
          <p:nvPr>
            <p:ph type="subTitle" idx="1"/>
          </p:nvPr>
        </p:nvSpPr>
        <p:spPr>
          <a:xfrm>
            <a:off x="6029897" y="3146398"/>
            <a:ext cx="4360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Orders with Total </a:t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 Amount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Status: Pending, </a:t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Completed, and Cancelled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 Order from Admin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69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94;p50"/>
          <p:cNvSpPr txBox="1">
            <a:spLocks noGrp="1"/>
          </p:cNvSpPr>
          <p:nvPr>
            <p:ph type="title"/>
          </p:nvPr>
        </p:nvSpPr>
        <p:spPr>
          <a:xfrm>
            <a:off x="559133" y="19690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smtClean="0">
                <a:solidFill>
                  <a:schemeClr val="bg1"/>
                </a:solidFill>
              </a:rPr>
              <a:t>Thank you</a:t>
            </a:r>
            <a:endParaRPr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94;p50"/>
          <p:cNvSpPr txBox="1">
            <a:spLocks noGrp="1"/>
          </p:cNvSpPr>
          <p:nvPr>
            <p:ph type="title"/>
          </p:nvPr>
        </p:nvSpPr>
        <p:spPr>
          <a:xfrm>
            <a:off x="652267" y="7836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smtClean="0">
                <a:solidFill>
                  <a:schemeClr val="bg1"/>
                </a:solidFill>
              </a:rPr>
              <a:t>Team #06 Parenthesis</a:t>
            </a:r>
            <a:endParaRPr sz="4500" dirty="0">
              <a:solidFill>
                <a:schemeClr val="bg1"/>
              </a:solidFill>
            </a:endParaRPr>
          </a:p>
        </p:txBody>
      </p:sp>
      <p:sp>
        <p:nvSpPr>
          <p:cNvPr id="30" name="Google Shape;432;p44"/>
          <p:cNvSpPr txBox="1">
            <a:spLocks/>
          </p:cNvSpPr>
          <p:nvPr/>
        </p:nvSpPr>
        <p:spPr>
          <a:xfrm>
            <a:off x="1059963" y="1921933"/>
            <a:ext cx="5603303" cy="175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Hosen </a:t>
            </a:r>
            <a:r>
              <a:rPr lang="en-GB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Anwar (20243204)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Hossain </a:t>
            </a:r>
            <a:r>
              <a:rPr lang="en-GB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Arafat (20243215)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Azad Al-Rafi (20243233)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Islam </a:t>
            </a:r>
            <a:r>
              <a:rPr lang="en-GB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Taohidul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(20243225)</a:t>
            </a:r>
          </a:p>
        </p:txBody>
      </p:sp>
    </p:spTree>
    <p:extLst>
      <p:ext uri="{BB962C8B-B14F-4D97-AF65-F5344CB8AC3E}">
        <p14:creationId xmlns:p14="http://schemas.microsoft.com/office/powerpoint/2010/main" val="36817734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3905960" y="2753579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/>
              <a:t>User </a:t>
            </a:r>
            <a:br>
              <a:rPr lang="en-US" sz="3500" dirty="0" smtClean="0"/>
            </a:br>
            <a:r>
              <a:rPr lang="en-US" sz="3500" dirty="0" smtClean="0"/>
              <a:t>Registration </a:t>
            </a:r>
            <a:br>
              <a:rPr lang="en-US" sz="3500" dirty="0" smtClean="0"/>
            </a:br>
            <a:r>
              <a:rPr lang="en-US" sz="3500" dirty="0" smtClean="0"/>
              <a:t>Error </a:t>
            </a:r>
            <a:br>
              <a:rPr lang="en-US" sz="3500" dirty="0" smtClean="0"/>
            </a:br>
            <a:r>
              <a:rPr lang="en-US" sz="3500" dirty="0" smtClean="0"/>
              <a:t>Handling</a:t>
            </a:r>
            <a:endParaRPr sz="3500" dirty="0"/>
          </a:p>
        </p:txBody>
      </p:sp>
      <p:grpSp>
        <p:nvGrpSpPr>
          <p:cNvPr id="421" name="Google Shape;421;p43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22" name="Google Shape;422;p4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4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25" name="Google Shape;425;p43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6" name="Google Shape;426;p43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19" y="783551"/>
            <a:ext cx="4231372" cy="39400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662030" y="1928048"/>
            <a:ext cx="43602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Users </a:t>
            </a:r>
            <a:br>
              <a:rPr lang="en-US" sz="3000" dirty="0" smtClean="0"/>
            </a:br>
            <a:r>
              <a:rPr lang="en-US" sz="3000" dirty="0" smtClean="0"/>
              <a:t>Management </a:t>
            </a:r>
            <a:br>
              <a:rPr lang="en-US" sz="3000" dirty="0" smtClean="0"/>
            </a:br>
            <a:r>
              <a:rPr lang="en-US" sz="3000" dirty="0" smtClean="0"/>
              <a:t>System </a:t>
            </a:r>
            <a:br>
              <a:rPr lang="en-US" sz="3000" dirty="0" smtClean="0"/>
            </a:br>
            <a:r>
              <a:rPr lang="en-US" sz="3000" dirty="0" smtClean="0"/>
              <a:t>(Admin only)</a:t>
            </a:r>
            <a:endParaRPr sz="3000"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1"/>
          </p:nvPr>
        </p:nvSpPr>
        <p:spPr>
          <a:xfrm>
            <a:off x="662030" y="3210548"/>
            <a:ext cx="4360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View All Users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User by Name, Username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User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User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Workers(Admin, Manager, Staff)</a:t>
            </a:r>
            <a:endParaRPr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434" name="Google Shape;434;p44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35" name="Google Shape;435;p44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44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4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38" name="Google Shape;438;p44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44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40" y="1022083"/>
            <a:ext cx="4392777" cy="3067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0649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0;p62"/>
          <p:cNvSpPr txBox="1">
            <a:spLocks noGrp="1"/>
          </p:cNvSpPr>
          <p:nvPr>
            <p:ph type="title"/>
          </p:nvPr>
        </p:nvSpPr>
        <p:spPr>
          <a:xfrm>
            <a:off x="1539230" y="400512"/>
            <a:ext cx="58790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Users and Session Data Save</a:t>
            </a:r>
            <a:endParaRPr sz="3000" dirty="0"/>
          </a:p>
        </p:txBody>
      </p:sp>
      <p:grpSp>
        <p:nvGrpSpPr>
          <p:cNvPr id="6" name="Google Shape;622;p62"/>
          <p:cNvGrpSpPr/>
          <p:nvPr/>
        </p:nvGrpSpPr>
        <p:grpSpPr>
          <a:xfrm>
            <a:off x="2688620" y="1247222"/>
            <a:ext cx="3766539" cy="2619239"/>
            <a:chOff x="2266050" y="662750"/>
            <a:chExt cx="4611900" cy="3207100"/>
          </a:xfrm>
        </p:grpSpPr>
        <p:sp>
          <p:nvSpPr>
            <p:cNvPr id="7" name="Google Shape;623;p62"/>
            <p:cNvSpPr/>
            <p:nvPr/>
          </p:nvSpPr>
          <p:spPr>
            <a:xfrm>
              <a:off x="2266050" y="662750"/>
              <a:ext cx="4611900" cy="280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4;p62"/>
            <p:cNvSpPr/>
            <p:nvPr/>
          </p:nvSpPr>
          <p:spPr>
            <a:xfrm>
              <a:off x="4126950" y="3467550"/>
              <a:ext cx="890100" cy="288900"/>
            </a:xfrm>
            <a:prstGeom prst="trapezoid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5;p62"/>
            <p:cNvSpPr/>
            <p:nvPr/>
          </p:nvSpPr>
          <p:spPr>
            <a:xfrm>
              <a:off x="3839400" y="3756450"/>
              <a:ext cx="1465200" cy="11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6;p62"/>
            <p:cNvSpPr/>
            <p:nvPr/>
          </p:nvSpPr>
          <p:spPr>
            <a:xfrm>
              <a:off x="2266050" y="3354150"/>
              <a:ext cx="4611900" cy="11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62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4590" y="1344224"/>
            <a:ext cx="3614822" cy="203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81" y="994865"/>
            <a:ext cx="7155215" cy="37329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5731932" y="2076848"/>
            <a:ext cx="3064933" cy="1948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/>
              <a:t>Inventory Management (Products </a:t>
            </a:r>
            <a:r>
              <a:rPr lang="en-US" sz="3500" dirty="0" err="1" smtClean="0"/>
              <a:t>BackEnd</a:t>
            </a:r>
            <a:r>
              <a:rPr lang="en-US" sz="3500" dirty="0" smtClean="0"/>
              <a:t>)</a:t>
            </a:r>
            <a:endParaRPr sz="3500" dirty="0"/>
          </a:p>
        </p:txBody>
      </p:sp>
      <p:grpSp>
        <p:nvGrpSpPr>
          <p:cNvPr id="421" name="Google Shape;421;p43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22" name="Google Shape;422;p4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4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25" name="Google Shape;425;p43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6" name="Google Shape;426;p43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41" y="918103"/>
            <a:ext cx="5091042" cy="32600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37842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662030" y="1490626"/>
            <a:ext cx="43602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Inventory Management</a:t>
            </a:r>
            <a:endParaRPr sz="3000"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1"/>
          </p:nvPr>
        </p:nvSpPr>
        <p:spPr>
          <a:xfrm>
            <a:off x="662030" y="2871648"/>
            <a:ext cx="4360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Product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Products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Product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Product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Product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4" name="Google Shape;434;p44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35" name="Google Shape;435;p44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44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4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38" name="Google Shape;438;p44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44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83" y="811225"/>
            <a:ext cx="5594351" cy="3881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82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6029897" y="1297914"/>
            <a:ext cx="2758501" cy="1948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/>
              <a:t>Customer Dashboard (</a:t>
            </a:r>
            <a:r>
              <a:rPr lang="en-US" sz="3500" dirty="0" err="1" smtClean="0"/>
              <a:t>FrontEnd</a:t>
            </a:r>
            <a:r>
              <a:rPr lang="en-US" sz="3500" dirty="0" smtClean="0"/>
              <a:t>)</a:t>
            </a:r>
            <a:endParaRPr sz="3500" dirty="0"/>
          </a:p>
        </p:txBody>
      </p:sp>
      <p:grpSp>
        <p:nvGrpSpPr>
          <p:cNvPr id="421" name="Google Shape;421;p43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22" name="Google Shape;422;p4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4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25" name="Google Shape;425;p43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6" name="Google Shape;426;p43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432;p44"/>
          <p:cNvSpPr txBox="1">
            <a:spLocks noGrp="1"/>
          </p:cNvSpPr>
          <p:nvPr>
            <p:ph type="subTitle" idx="1"/>
          </p:nvPr>
        </p:nvSpPr>
        <p:spPr>
          <a:xfrm>
            <a:off x="6029897" y="3146398"/>
            <a:ext cx="4360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 New Order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My Orders (current users)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Order(Cancelling current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placing new one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 Order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1" y="813423"/>
            <a:ext cx="4884478" cy="37031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2400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44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35" name="Google Shape;435;p44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44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4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38" name="Google Shape;438;p44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44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2" y="1244609"/>
            <a:ext cx="3616244" cy="33490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06" y="1700884"/>
            <a:ext cx="4112976" cy="28869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Google Shape;420;p43"/>
          <p:cNvSpPr txBox="1">
            <a:spLocks noGrp="1"/>
          </p:cNvSpPr>
          <p:nvPr>
            <p:ph type="title"/>
          </p:nvPr>
        </p:nvSpPr>
        <p:spPr>
          <a:xfrm>
            <a:off x="784317" y="468304"/>
            <a:ext cx="7969577" cy="7255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Order Placin</a:t>
            </a:r>
            <a:r>
              <a:rPr lang="en-US" sz="3000" dirty="0" smtClean="0"/>
              <a:t>g with Unique ID #SP****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8945542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ecutive Summary of Marketing Plan by Slidesgo">
  <a:themeElements>
    <a:clrScheme name="Simple Light">
      <a:dk1>
        <a:srgbClr val="FCFCFC"/>
      </a:dk1>
      <a:lt1>
        <a:srgbClr val="475339"/>
      </a:lt1>
      <a:dk2>
        <a:srgbClr val="303A24"/>
      </a:dk2>
      <a:lt2>
        <a:srgbClr val="99A28E"/>
      </a:lt2>
      <a:accent1>
        <a:srgbClr val="C4CFB7"/>
      </a:accent1>
      <a:accent2>
        <a:srgbClr val="B3CA9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187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Noto Serif Ethiopic</vt:lpstr>
      <vt:lpstr>Ebrima</vt:lpstr>
      <vt:lpstr>Arial</vt:lpstr>
      <vt:lpstr>Wingdings</vt:lpstr>
      <vt:lpstr>Bebas Neue</vt:lpstr>
      <vt:lpstr>Calibri</vt:lpstr>
      <vt:lpstr>Akatab</vt:lpstr>
      <vt:lpstr>Executive Summary of Marketing Plan by Slidesgo</vt:lpstr>
      <vt:lpstr>Restaurant Management System with Voice Assistant</vt:lpstr>
      <vt:lpstr>Team #06 Parenthesis</vt:lpstr>
      <vt:lpstr>User  Registration  Error  Handling</vt:lpstr>
      <vt:lpstr>Users  Management  System  (Admin only)</vt:lpstr>
      <vt:lpstr>Users and Session Data Save</vt:lpstr>
      <vt:lpstr>Inventory Management (Products BackEnd)</vt:lpstr>
      <vt:lpstr>Inventory Management</vt:lpstr>
      <vt:lpstr>Customer Dashboard (FrontEnd)</vt:lpstr>
      <vt:lpstr>Order Placing with Unique ID #SP****</vt:lpstr>
      <vt:lpstr>Voice Assistant for  Guiding User</vt:lpstr>
      <vt:lpstr>Order Management for Backend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of Marketing Plan</dc:title>
  <dc:creator>Azhar Anowar</dc:creator>
  <cp:lastModifiedBy>Azhar Anowar</cp:lastModifiedBy>
  <cp:revision>18</cp:revision>
  <dcterms:modified xsi:type="dcterms:W3CDTF">2024-12-15T10:52:18Z</dcterms:modified>
</cp:coreProperties>
</file>