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60" r:id="rId6"/>
    <p:sldId id="270" r:id="rId7"/>
    <p:sldId id="271" r:id="rId8"/>
    <p:sldId id="261" r:id="rId9"/>
    <p:sldId id="262" r:id="rId10"/>
    <p:sldId id="272" r:id="rId11"/>
    <p:sldId id="273" r:id="rId12"/>
    <p:sldId id="26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73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12</a:t>
            </a:r>
            <a:r>
              <a:rPr lang="en-US" dirty="0"/>
              <a:t>:</a:t>
            </a:r>
            <a:r>
              <a:rPr dirty="0"/>
              <a:t> Recursion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12348-310B-EFAE-5CA2-AFB67081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2DE4-A085-A7CA-A9EF-D07DF530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4</a:t>
            </a:r>
            <a:r>
              <a:rPr dirty="0"/>
              <a:t> More math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3ABD-7C98-417A-3FE3-A661772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64692"/>
            <a:ext cx="11399520" cy="5789675"/>
          </a:xfrm>
        </p:spPr>
        <p:txBody>
          <a:bodyPr>
            <a:normAutofit fontScale="77500" lnSpcReduction="2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Fibonacci sequence using recursion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Fibonacci sequence is a sequence in which each number in the sequence is the sum of the previous two numbers in the sequence.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first two numbers are 0 and 1.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Thus, starting from 0 and 1, the third number is 0 + 1 = 1, and the next number is 1 + 1 = 2. The sequence of numbers is 0, 1, 1, 2, 3, 5, 8, 13, 21, 34, ... 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Recursion can be used to calculate the nth Fibonacci number.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base cases are 0 and 1. </a:t>
            </a:r>
          </a:p>
          <a:p>
            <a:pPr lvl="2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Thereafter, the nth number is given by adding the (n - 1)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th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and (n - 2)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th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number. Thus, fib(n) = fib(n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+ fib(n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), which is a recursive definition ending with base cases f(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and f(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For a recursion that calls multiple functions in the recursive case, tracing how the recursion proceeds is useful.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structure used to trace the calls made by a recursive function is called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recursion tree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The animation below traces the recursion tree for a call to a recursive function to calculate the Fibonacci number for n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16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4F416-0774-0E74-BF9B-D45586F6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0628-A27C-9B3B-B957-D76C9B5E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4</a:t>
            </a:r>
            <a:r>
              <a:rPr dirty="0"/>
              <a:t> More math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44C6-C7B5-A309-2FC1-79B914EC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64692"/>
            <a:ext cx="11399520" cy="5789675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Greatest common divisor (GCD)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greatest common divisor (GCD) of two positive integers is an integer that is a divisor for both integers. Ex: The GCD of 6 and 9 is 3 because 3 x 2 = 6, and 3 x 3 = 9.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GCD is found easily using Euclid's method. Euclid's method recursively subtracts the smaller integer from the larger integer until a base case with equal integers is reached. The greatest common divisor is the integer value when the base case is reached.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5</a:t>
            </a:r>
            <a:r>
              <a:rPr dirty="0"/>
              <a:t> Using recursion to solve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Use recursion to efficiently search a list.</a:t>
            </a:r>
          </a:p>
          <a:p>
            <a:pPr lvl="0"/>
            <a:r>
              <a:rPr dirty="0"/>
              <a:t>Demonstrate a solution to the Three Towers problem.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07659-CD27-6ED9-5633-CB07CB8C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48C-1D29-604E-226D-82D2E048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5</a:t>
            </a:r>
            <a:r>
              <a:rPr dirty="0"/>
              <a:t> Using recursion to solve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2A5D-F0F6-3740-0984-A434E774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52" y="1109472"/>
            <a:ext cx="11497056" cy="5509989"/>
          </a:xfrm>
        </p:spPr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Binary search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Searching a sorted list usually involves looking at each item. If the item being searched is not found, then the search can take a long time.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binary search is a recursive algorithm used to efficiently search sorted lists. In each recursive step, about half the items are discarded as not being potential matches, so the search proceeds much faster.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binary search begins by checking the middle element of the list. If the search key is found, the algorithm returns the matching location (base case).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Otherwise, the search is repeated on approximately half the list.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the key is greater than the middle element, then the key must be on the right half, and vice versa.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process continues by checking the middle element of the remaining half of the list.</a:t>
            </a:r>
          </a:p>
        </p:txBody>
      </p:sp>
    </p:spTree>
    <p:extLst>
      <p:ext uri="{BB962C8B-B14F-4D97-AF65-F5344CB8AC3E}">
        <p14:creationId xmlns:p14="http://schemas.microsoft.com/office/powerpoint/2010/main" val="168657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Recursion basics</a:t>
            </a:r>
          </a:p>
          <a:p>
            <a:pPr marL="457189" lvl="0" indent="-457189">
              <a:buAutoNum type="arabicPeriod"/>
            </a:pPr>
            <a:r>
              <a:t>Simple math recursion</a:t>
            </a:r>
          </a:p>
          <a:p>
            <a:pPr marL="457189" lvl="0" indent="-457189">
              <a:buAutoNum type="arabicPeriod"/>
            </a:pPr>
            <a:r>
              <a:t>Recursion with strings and lists</a:t>
            </a:r>
          </a:p>
          <a:p>
            <a:pPr marL="457189" lvl="0" indent="-457189">
              <a:buAutoNum type="arabicPeriod"/>
            </a:pPr>
            <a:r>
              <a:t>More math recursion</a:t>
            </a:r>
          </a:p>
          <a:p>
            <a:pPr marL="457189" lvl="0" indent="-457189">
              <a:buAutoNum type="arabicPeriod"/>
            </a:pPr>
            <a:r>
              <a:t>Using recursion to solve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1</a:t>
            </a:r>
            <a:r>
              <a:rPr dirty="0"/>
              <a:t> Recursion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Describe the concept of recursion.</a:t>
            </a:r>
          </a:p>
          <a:p>
            <a:pPr lvl="0"/>
            <a:r>
              <a:rPr dirty="0"/>
              <a:t>Demonstrate how recursion uses simple solutions to build a better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AD635-A022-7959-5728-725AA1CD5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B64-0AF2-C6D9-9372-44790168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1</a:t>
            </a:r>
            <a:r>
              <a:rPr dirty="0"/>
              <a:t> Recursion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000C-958F-39C6-25F1-D471E5A2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>
            <a:normAutofit fontScale="925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Recursion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>
              <a:spcBef>
                <a:spcPts val="600"/>
              </a:spcBef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Recursion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problem solving technique that uses the solution to a simpler version of the problem to solve the bigger problem. 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turn, the same technique can be applied to the simpler version.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recursion process continues until the problem is small enough, at which point the solution is known or can easily be found. 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larger solution can then be built systematically by successively building ever larger solutions until the complete problem is solved.</a:t>
            </a:r>
          </a:p>
        </p:txBody>
      </p:sp>
    </p:spTree>
    <p:extLst>
      <p:ext uri="{BB962C8B-B14F-4D97-AF65-F5344CB8AC3E}">
        <p14:creationId xmlns:p14="http://schemas.microsoft.com/office/powerpoint/2010/main" val="19846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2</a:t>
            </a:r>
            <a:r>
              <a:rPr dirty="0"/>
              <a:t> Simple math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2517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Identify a recursive case and a base case in a recursive algorithm.</a:t>
            </a:r>
          </a:p>
          <a:p>
            <a:pPr lvl="0"/>
            <a:r>
              <a:rPr dirty="0"/>
              <a:t>Demonstrate how to compute a recursive solution for the factorial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F766E-565B-6CB5-C7C8-A3C02AF6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9989-D66C-5C72-DF58-9DA248D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2</a:t>
            </a:r>
            <a:r>
              <a:rPr dirty="0"/>
              <a:t> Simple math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52FF-2890-24E2-C009-A0489171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2916"/>
            <a:ext cx="10972800" cy="5625083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Calculating a factorial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factorial of a positive integer is defined as the product of the integer and the positive integers less than the integer.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!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Written as a general equation for a positive integer n: n! = n * (n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* (n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* . . . 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above formula for the factorial of n results in a recursive formula: n! = n * (n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)!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Thus, the factorial of n depends upon the value of the factorial at 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The factorial of n can be found by repeating the factorial of 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until (n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)!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! (we know that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!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This result can be used to build the overall solution as seen in the animation below.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86644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17A5E-0645-4465-2059-49B5F451C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C3E4-D66A-EAE7-0DA7-5907EBD1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2</a:t>
            </a:r>
            <a:r>
              <a:rPr dirty="0"/>
              <a:t> Simple math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A620-34B1-A877-60E7-BF5305BC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4378"/>
            <a:ext cx="10972800" cy="5625083"/>
          </a:xfrm>
        </p:spPr>
        <p:txBody>
          <a:bodyPr>
            <a:normAutofit fontScale="62500" lnSpcReduction="2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Defining a recursive function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Recursive algorithms are written in Python as functions. In a recursive function different actions are performed according to the input parameter value. A critical part of a recursive function is that the function must call itself.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value for which the recursion applies is called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recursive case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In the recursive case, the function calls itself with a smaller portion of the input parameter. Ex: In the recursive function factorial(), the initial parameter is an integer n. In the function's recursive case, the argument passed to factorial() is 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which is smaller than n.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value of n for which the solution is known is called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base case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The base case stops the recursion. A recursive algorithm must include a base case; otherwise, the algorithm may result in an infinite computation.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To calculate a factorial, a recursive function, factorial() is defined with an integer input parameter, n. When n &gt;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the recursive case applies. The factorial() calls itself with a smaller argument, n -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When n ==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the solution is known because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!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; therefore, n ==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base case.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Note: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! is defined to be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; therefore, n ==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second base case for factorial(). When n &lt;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an error is returned.</a:t>
            </a: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34787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3</a:t>
            </a:r>
            <a:r>
              <a:rPr dirty="0"/>
              <a:t> Recursion with strings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Demonstrate the use of recursion to solve a string problem.</a:t>
            </a:r>
          </a:p>
          <a:p>
            <a:pPr lvl="0"/>
            <a:r>
              <a:rPr dirty="0"/>
              <a:t>Demonstrate the use of recursion to solve a list problem.</a:t>
            </a:r>
          </a:p>
          <a:p>
            <a:pPr lvl="0"/>
            <a:r>
              <a:rPr dirty="0"/>
              <a:t>Use the built-in count() list function.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12.</a:t>
            </a:r>
            <a:r>
              <a:rPr lang="en-US" dirty="0"/>
              <a:t>4</a:t>
            </a:r>
            <a:r>
              <a:rPr dirty="0"/>
              <a:t> More math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8261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Define a recursive function to generate Fibonacci numbers.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1242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12.1 Recursion basics</vt:lpstr>
      <vt:lpstr>12.1 Recursion basics</vt:lpstr>
      <vt:lpstr>12.2 Simple math recursion</vt:lpstr>
      <vt:lpstr>12.2 Simple math recursion</vt:lpstr>
      <vt:lpstr>12.2 Simple math recursion</vt:lpstr>
      <vt:lpstr>12.3 Recursion with strings and lists</vt:lpstr>
      <vt:lpstr>12.4 More math recursion</vt:lpstr>
      <vt:lpstr>12.4 More math recursion</vt:lpstr>
      <vt:lpstr>12.4 More math recursion</vt:lpstr>
      <vt:lpstr>12.5 Using recursion to solve problems</vt:lpstr>
      <vt:lpstr>12.5 Using recursion to solve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2024-07-30T22:15:08Z</dcterms:created>
  <dcterms:modified xsi:type="dcterms:W3CDTF">2024-10-30T13:28:25Z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12 Recursion</vt:lpwstr>
  </property>
</Properties>
</file>