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73" r:id="rId7"/>
    <p:sldId id="260" r:id="rId8"/>
    <p:sldId id="269" r:id="rId9"/>
    <p:sldId id="274" r:id="rId10"/>
    <p:sldId id="261" r:id="rId11"/>
    <p:sldId id="270" r:id="rId12"/>
    <p:sldId id="262" r:id="rId13"/>
    <p:sldId id="271" r:id="rId14"/>
    <p:sldId id="263" r:id="rId15"/>
    <p:sldId id="272" r:id="rId16"/>
    <p:sldId id="275" r:id="rId17"/>
    <p:sldId id="266" r:id="rId18"/>
    <p:sldId id="276" r:id="rId1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photo of a notepad and a pen. The notepad says "Budget" across the top, with a numbered list below…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9</a:t>
            </a:r>
            <a:r>
              <a:rPr lang="en-US" dirty="0"/>
              <a:t>:</a:t>
            </a:r>
            <a:r>
              <a:rPr dirty="0"/>
              <a:t> Lists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3</a:t>
            </a:r>
            <a:r>
              <a:rPr dirty="0"/>
              <a:t> Common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Use built-in functions max(), min(), and sum().</a:t>
            </a:r>
          </a:p>
          <a:p>
            <a:pPr lvl="0"/>
            <a:r>
              <a:rPr dirty="0"/>
              <a:t>Demonstrate how to copy a list.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3</a:t>
            </a:r>
            <a:r>
              <a:rPr dirty="0"/>
              <a:t> Common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7967"/>
            <a:ext cx="10972800" cy="4858197"/>
          </a:xfrm>
        </p:spPr>
        <p:txBody>
          <a:bodyPr/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max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function called on a list returns the largest element in the list.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min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function called on a list returns the smallest element in the list. The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max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and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min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functions work for lists as long as elements within the list are comparable.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sum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function called on a list of numbers returns the sum of all elements in the list.</a:t>
            </a:r>
          </a:p>
        </p:txBody>
      </p:sp>
    </p:spTree>
    <p:extLst>
      <p:ext uri="{BB962C8B-B14F-4D97-AF65-F5344CB8AC3E}">
        <p14:creationId xmlns:p14="http://schemas.microsoft.com/office/powerpoint/2010/main" val="105761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4</a:t>
            </a:r>
            <a:r>
              <a:rPr dirty="0"/>
              <a:t> 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Demonstrate the use of a list-of-lists to structure data.</a:t>
            </a:r>
          </a:p>
          <a:p>
            <a:pPr lvl="0"/>
            <a:r>
              <a:t>Demonstrate individual element addressing using multi-dimensional indexing.</a:t>
            </a:r>
          </a:p>
          <a:p>
            <a:pPr lvl="0"/>
            <a:r>
              <a:t>Use nested loops to iterate a list-of-lists.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4</a:t>
            </a:r>
            <a:r>
              <a:rPr dirty="0"/>
              <a:t> 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3584"/>
            <a:ext cx="10972800" cy="5096255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Lists can be made of any type of element.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list element can also be a list. Ex: [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[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],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17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] is a valid list with the list [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] being the element at index 1.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a list is an element inside a larger list, it is called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nested list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Nested lists are useful for expressing multidimensional data.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each of the elements of a larger list is a smaller list, the larger list is called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list-of-lists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table can be stored as a two-dimensional list-of-lists, where each row of data is a list in the list-of-lists.</a:t>
            </a: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60171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5</a:t>
            </a:r>
            <a:r>
              <a:rPr dirty="0"/>
              <a:t>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Identify the different components of a list comprehension statement.</a:t>
            </a:r>
          </a:p>
          <a:p>
            <a:pPr lvl="0"/>
            <a:r>
              <a:rPr dirty="0"/>
              <a:t>Implement filtering using list comprehension.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5</a:t>
            </a:r>
            <a:r>
              <a:rPr dirty="0"/>
              <a:t>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2895"/>
            <a:ext cx="10972800" cy="5546566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list comprehension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Python statement to compactly create a new list using a pattern.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general form of a list comprehension statement is shown below.</a:t>
            </a:r>
          </a:p>
          <a:p>
            <a:pPr algn="l"/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list_name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= [expression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loop_variable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iterable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]</a:t>
            </a:r>
          </a:p>
          <a:p>
            <a:pPr algn="l"/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list_name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refers to the name of a new list, which can be anything, and the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the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loop keyword. An expression defines what will become part of the new list. </a:t>
            </a:r>
          </a:p>
          <a:p>
            <a:pPr algn="l"/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loop_variable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an iterator, and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iterable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an object that can be iterated, such as a list or string.</a:t>
            </a:r>
          </a:p>
        </p:txBody>
      </p:sp>
    </p:spTree>
    <p:extLst>
      <p:ext uri="{BB962C8B-B14F-4D97-AF65-F5344CB8AC3E}">
        <p14:creationId xmlns:p14="http://schemas.microsoft.com/office/powerpoint/2010/main" val="866209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5</a:t>
            </a:r>
            <a:r>
              <a:rPr dirty="0"/>
              <a:t>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2895"/>
            <a:ext cx="10972800" cy="5546566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List comprehensions can be used to filter items from a given list. A </a:t>
            </a:r>
            <a:r>
              <a:rPr lang="en-US" b="0" i="1" dirty="0">
                <a:solidFill>
                  <a:srgbClr val="424242"/>
                </a:solidFill>
                <a:effectLst/>
                <a:latin typeface="Neue Helvetica W01"/>
              </a:rPr>
              <a:t>condition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added to the list comprehension.</a:t>
            </a:r>
          </a:p>
          <a:p>
            <a:pPr algn="l"/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list_name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= [expression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loop_variable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container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condition]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a filter list comprehension, an element is added into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list_name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only if the condition is met.</a:t>
            </a:r>
          </a:p>
        </p:txBody>
      </p:sp>
    </p:spTree>
    <p:extLst>
      <p:ext uri="{BB962C8B-B14F-4D97-AF65-F5344CB8AC3E}">
        <p14:creationId xmlns:p14="http://schemas.microsoft.com/office/powerpoint/2010/main" val="231229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9.1 Chapter 9 reference.</a:t>
            </a:r>
          </a:p>
        </p:txBody>
      </p:sp>
      <p:pic>
        <p:nvPicPr>
          <p:cNvPr id="3" name="Picture 1" descr="Table 9.1 Chapter 9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952500"/>
            <a:ext cx="73406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Modifying and iterating lists</a:t>
            </a:r>
          </a:p>
          <a:p>
            <a:pPr marL="457189" lvl="0" indent="-457189">
              <a:buAutoNum type="arabicPeriod"/>
            </a:pPr>
            <a:r>
              <a:t>Sorting and reversing lists</a:t>
            </a:r>
          </a:p>
          <a:p>
            <a:pPr marL="457189" lvl="0" indent="-457189">
              <a:buAutoNum type="arabicPeriod"/>
            </a:pPr>
            <a:r>
              <a:t>Common list operations</a:t>
            </a:r>
          </a:p>
          <a:p>
            <a:pPr marL="457189" lvl="0" indent="-457189">
              <a:buAutoNum type="arabicPeriod"/>
            </a:pPr>
            <a:r>
              <a:t>Nested lists</a:t>
            </a:r>
          </a:p>
          <a:p>
            <a:pPr marL="457189" lvl="0" indent="-457189">
              <a:buAutoNum type="arabicPeriod"/>
            </a:pPr>
            <a:r>
              <a:t>List comprehensions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9.1</a:t>
            </a:r>
          </a:p>
        </p:txBody>
      </p:sp>
      <p:pic>
        <p:nvPicPr>
          <p:cNvPr id="3" name="Picture 1" descr="A photo of a notepad and a pen. The notepad says &quot;Budget&quot; across the top, with a numbered list below…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modification of work "Budget and Bills" by Alabama Extension/Flickr, Public Domain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1</a:t>
            </a:r>
            <a:r>
              <a:rPr dirty="0"/>
              <a:t> Modifying and iterating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Modify a list using append(), remove(), and pop() list operations.</a:t>
            </a:r>
          </a:p>
          <a:p>
            <a:pPr lvl="0"/>
            <a:r>
              <a:rPr dirty="0"/>
              <a:t>Search a list using a for loop.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1</a:t>
            </a:r>
            <a:r>
              <a:rPr dirty="0"/>
              <a:t> Modifying and iterating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2767"/>
            <a:ext cx="10972800" cy="45533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dirty="0"/>
              <a:t>append()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operation is used to add an element to the end of a list. In programming,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append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means add to the end.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dirty="0"/>
              <a:t>remove()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operation removes the specified element from a list.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dirty="0"/>
              <a:t>pop()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operation removes the last item of a list.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290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1</a:t>
            </a:r>
            <a:r>
              <a:rPr dirty="0"/>
              <a:t> Modifying and iterating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36191"/>
            <a:ext cx="10972800" cy="45899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 iterative for loop can be used to iterate through a list.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Alternatively, lists can be iterated using list indexes with a counting for loop. The animation below shows both ways of iterating a list.</a:t>
            </a:r>
          </a:p>
        </p:txBody>
      </p:sp>
    </p:spTree>
    <p:extLst>
      <p:ext uri="{BB962C8B-B14F-4D97-AF65-F5344CB8AC3E}">
        <p14:creationId xmlns:p14="http://schemas.microsoft.com/office/powerpoint/2010/main" val="266066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2</a:t>
            </a:r>
            <a:r>
              <a:rPr dirty="0"/>
              <a:t> Sorting and reversing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Understand the concept of sorting.</a:t>
            </a:r>
          </a:p>
          <a:p>
            <a:pPr lvl="0"/>
            <a:r>
              <a:t>Use built-in sort() and reverse() methods.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2</a:t>
            </a:r>
            <a:r>
              <a:rPr dirty="0"/>
              <a:t> Sorting and reversing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9343"/>
            <a:ext cx="10972800" cy="4516821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Ordering elements in a sequence is often useful. 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Sorting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the task of arranging elements in a sequence in ascending or descending order.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Sorting can work on numerical or non-numerical data.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ordering text, dictionary order is used.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"bat" comes before "cat" because "b" comes before "c".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26129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9.</a:t>
            </a:r>
            <a:r>
              <a:rPr lang="en-US" dirty="0"/>
              <a:t>2</a:t>
            </a:r>
            <a:r>
              <a:rPr dirty="0"/>
              <a:t> Sorting and reversing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7969"/>
            <a:ext cx="10972800" cy="4858196"/>
          </a:xfrm>
        </p:spPr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r>
              <a:rPr lang="en-US" sz="3900" b="1" i="0" dirty="0">
                <a:solidFill>
                  <a:srgbClr val="333333"/>
                </a:solidFill>
                <a:effectLst/>
                <a:latin typeface="Neue Helvetica W01"/>
              </a:rPr>
              <a:t>Using sort() and reverse()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provides methods for arranging elements in a list.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sort() method arranges the elements of a list in ascending order. For strings, ASCII values are used and uppercase characters come before lowercase characters, leading to unexpected results.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"A"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ordered before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"a"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in ascending order but so is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"G"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; thus,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"Gail"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comes before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"apple"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reverse() method reverses the elements in a list.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2633633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897</Words>
  <Application>Microsoft Macintosh PowerPoint</Application>
  <PresentationFormat>Widescreen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Figure 9.1</vt:lpstr>
      <vt:lpstr>9.1 Modifying and iterating lists</vt:lpstr>
      <vt:lpstr>9.1 Modifying and iterating lists</vt:lpstr>
      <vt:lpstr>9.1 Modifying and iterating lists</vt:lpstr>
      <vt:lpstr>9.2 Sorting and reversing lists</vt:lpstr>
      <vt:lpstr>9.2 Sorting and reversing lists</vt:lpstr>
      <vt:lpstr>9.2 Sorting and reversing lists</vt:lpstr>
      <vt:lpstr>9.3 Common list operations</vt:lpstr>
      <vt:lpstr>9.3 Common list operations</vt:lpstr>
      <vt:lpstr>9.4 Nested lists</vt:lpstr>
      <vt:lpstr>9.4 Nested lists</vt:lpstr>
      <vt:lpstr>9.5 List comprehensions</vt:lpstr>
      <vt:lpstr>9.5 List comprehensions</vt:lpstr>
      <vt:lpstr>9.5 List comprehensions</vt:lpstr>
      <vt:lpstr>Table 9.1 Chapter 9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3</cp:revision>
  <dcterms:created xsi:type="dcterms:W3CDTF">2024-07-30T22:14:49Z</dcterms:created>
  <dcterms:modified xsi:type="dcterms:W3CDTF">2024-10-30T13:29:41Z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9 Lists</vt:lpwstr>
  </property>
</Properties>
</file>