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hakra Petch SemiBold" panose="020B0604020202020204" charset="-34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421C6-C0E3-4896-ADE9-B8E8A296F54A}">
  <a:tblStyle styleId="{619421C6-C0E3-4896-ADE9-B8E8A296F5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0e0c084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40e0c084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0e0c08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0e0c08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d2f865c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d2f865c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3876f5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3876f5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13876f5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13876f5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d2f865c1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d2f865c1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13876f5c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13876f5c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a153a7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a153a7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a153a7a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a153a7a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a153a7a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a153a7a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f2a4a204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f2a4a204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d8340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d8340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0e0c08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40e0c08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331535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331535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331535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331535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hakra Petch SemiBold"/>
                <a:ea typeface="Chakra Petch SemiBold"/>
                <a:cs typeface="Chakra Petch SemiBold"/>
                <a:sym typeface="Chakra Petch SemiBold"/>
              </a:rPr>
              <a:t>Tinflix</a:t>
            </a:r>
            <a:endParaRPr dirty="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Aminah Nurrahmawati (20220021)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Azhar Harisandi (22320011)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Rini Oktaviani (20220024)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level 1 Proses 4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175" y="1149500"/>
            <a:ext cx="3253375" cy="33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level 1 Proses 5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050" y="1149475"/>
            <a:ext cx="3913900" cy="36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300" y="961775"/>
            <a:ext cx="30638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79225" y="26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75" y="901375"/>
            <a:ext cx="6386862" cy="40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(login/signup)</a:t>
            </a: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02A8A6A-1A44-40E3-9410-07F2DBA6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988" y="0"/>
            <a:ext cx="31100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(grouping)</a:t>
            </a:r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81E6AB-53C4-4F0E-A2B7-2E300FA05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64" y="0"/>
            <a:ext cx="240667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(pilih film dan pesan film)</a:t>
            </a:r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266BF83-D124-4776-A151-7443B45F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204" y="81903"/>
            <a:ext cx="2554094" cy="49965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akra Petch SemiBold"/>
                <a:ea typeface="Chakra Petch SemiBold"/>
                <a:cs typeface="Chakra Petch SemiBold"/>
                <a:sym typeface="Chakra Petch SemiBold"/>
              </a:rPr>
              <a:t>Problems</a:t>
            </a:r>
            <a:endParaRPr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Kesulitan menentukan pilihan film yang akan ditonton (untuk pasangan atau grup)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Terinspirasi dari tinder, tapi yang diswipe adalah film, bukan calon pasangan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akra Petch SemiBold"/>
                <a:ea typeface="Chakra Petch SemiBold"/>
                <a:cs typeface="Chakra Petch SemiBold"/>
                <a:sym typeface="Chakra Petch SemiBold"/>
              </a:rPr>
              <a:t>Solution</a:t>
            </a:r>
            <a:endParaRPr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diharuskan untuk memasukkan preferensi genre film saat sign-up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Sistem akan memunculkan rekomendasi film berdasarkan genre yang diminati user yang ditarik dari streaming service lain.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akan diminta untuk swipe kanan pada film yang diminati dan swipe kiri pada film yang tidak diminati.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Beberapa user dapat membentuk grup untuk menentukan irisan film yang direkomendasikan berdasarkan genre ataupun playlist.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09725" y="-8200"/>
            <a:ext cx="85206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hakra Petch SemiBold"/>
                <a:ea typeface="Chakra Petch SemiBold"/>
                <a:cs typeface="Chakra Petch SemiBold"/>
                <a:sym typeface="Chakra Petch SemiBold"/>
              </a:rPr>
              <a:t>Context diagram</a:t>
            </a:r>
            <a:endParaRPr sz="1800"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221325" y="471200"/>
          <a:ext cx="8409000" cy="4553923"/>
        </p:xfrm>
        <a:graphic>
          <a:graphicData uri="http://schemas.openxmlformats.org/drawingml/2006/table">
            <a:tbl>
              <a:tblPr>
                <a:noFill/>
                <a:tableStyleId>{619421C6-C0E3-4896-ADE9-B8E8A296F54A}</a:tableStyleId>
              </a:tblPr>
              <a:tblGrid>
                <a:gridCol w="210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External Entities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Needs to system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Needs from system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Wants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Login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Data user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Preferensi film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Yes or No (swipe right or left)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Pool judul film dan sinopsis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Mobile based, user-friendly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Group feature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Admin sistem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Kelola data user/group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Kelola data film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Kelola data cinema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Kelola data streaming service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Daftar user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Data group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Daftar film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Data cinema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Data streaming service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Mobile-based, user-friendly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Streaming services 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Daftar film &amp; sinopsis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Bukti berlangganan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●Data User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●Preferensi Film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Mobile-based, 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User-friendly, new movies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Cinema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Daftar film &amp; sinopsis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Tiket (bukti pembayaran)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●Data User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●Preferensi Film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Mobile-based,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User-friendly, old movies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77050" y="81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Konteks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868500"/>
            <a:ext cx="44958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340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Level 0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588" y="912775"/>
            <a:ext cx="5060829" cy="39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level 1 Proses 1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488" y="1108200"/>
            <a:ext cx="4079025" cy="3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Level 1 Proses 2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475" y="1257300"/>
            <a:ext cx="5375150" cy="31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107775" y="48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Level 1 Proses 3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175" y="502649"/>
            <a:ext cx="5536251" cy="44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On-screen Show (16:9)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Chakra Petch SemiBold</vt:lpstr>
      <vt:lpstr>Simple Light</vt:lpstr>
      <vt:lpstr>Tinflix</vt:lpstr>
      <vt:lpstr>Problems</vt:lpstr>
      <vt:lpstr>Solution</vt:lpstr>
      <vt:lpstr>Context diagram</vt:lpstr>
      <vt:lpstr>Konteks Diagram</vt:lpstr>
      <vt:lpstr>DFD Level 0</vt:lpstr>
      <vt:lpstr>DFD level 1 Proses 1</vt:lpstr>
      <vt:lpstr>DFD Level 1 Proses 2</vt:lpstr>
      <vt:lpstr>DFD Level 1 Proses 3</vt:lpstr>
      <vt:lpstr>DFD level 1 Proses 4</vt:lpstr>
      <vt:lpstr>DFD level 1 Proses 5</vt:lpstr>
      <vt:lpstr>Use case diagram</vt:lpstr>
      <vt:lpstr>Use-Case Diagram</vt:lpstr>
      <vt:lpstr>Activity Diagram  (login/signup)</vt:lpstr>
      <vt:lpstr>Activity Diagram  (grouping)</vt:lpstr>
      <vt:lpstr>Activity Diagram  (pilih film dan pesan film)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Tinflix</dc:title>
  <cp:lastModifiedBy>Azhar Harisandi</cp:lastModifiedBy>
  <cp:revision>1</cp:revision>
  <dcterms:modified xsi:type="dcterms:W3CDTF">2021-05-10T16:16:03Z</dcterms:modified>
</cp:coreProperties>
</file>