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86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4CBA7-67F0-4F13-B42C-399F16EE9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2FF7AD-E982-4278-9D51-98D7C6800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F7AA9-AA73-406D-81DB-271065941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B171-AA86-4425-BA57-BB61030D8580}" type="datetimeFigureOut">
              <a:rPr lang="en-ID" smtClean="0"/>
              <a:t>11/03/2021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63103-BA2B-434B-A7A3-B961F38A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D4102-EA60-442C-82DA-738390DE1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4D90-D66F-4C46-9B31-1F25952179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766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39015-E522-4E9A-A9A5-545455B0B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00E5A-9671-4C9F-A4FA-926A14EF2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8A505-79B6-459C-B67D-14005C5B7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B171-AA86-4425-BA57-BB61030D8580}" type="datetimeFigureOut">
              <a:rPr lang="en-ID" smtClean="0"/>
              <a:t>11/03/2021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A3DCA-50D7-4D85-9B29-1420B338B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7584C-C1D8-4532-8CCD-EB50C6D6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4D90-D66F-4C46-9B31-1F25952179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14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C3A1C1-9B79-478E-BFA0-D5FB798C2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885CA-7E12-4CCC-B6CD-BA34C2ED9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29ED7-0A31-4D5A-B140-F6E3AA8A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B171-AA86-4425-BA57-BB61030D8580}" type="datetimeFigureOut">
              <a:rPr lang="en-ID" smtClean="0"/>
              <a:t>11/03/2021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03E9B-4AC0-479E-ACCC-4CCE3B31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94F00-E740-4E3B-8F2B-CC6285DF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4D90-D66F-4C46-9B31-1F25952179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036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132B7-9901-4C10-9B9C-220B71A1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E3E1D-9493-489A-BD10-8CBD2BEDD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966B9-1F03-40CC-8197-F161C47AB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B171-AA86-4425-BA57-BB61030D8580}" type="datetimeFigureOut">
              <a:rPr lang="en-ID" smtClean="0"/>
              <a:t>11/03/2021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394A6-E1F1-4E79-BE9F-EA6F0EDE2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15FA4-47F3-4D43-AC3C-986570CD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4D90-D66F-4C46-9B31-1F25952179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546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BF64-6CEF-4AEC-906F-9C19AE57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261B3-FC5D-4129-99D3-921F374A3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9CBF0-8C6C-449D-9365-2598C3548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B171-AA86-4425-BA57-BB61030D8580}" type="datetimeFigureOut">
              <a:rPr lang="en-ID" smtClean="0"/>
              <a:t>11/03/2021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C2C14-5F32-4D98-9232-7211814F2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5C7EA-0690-48DD-9011-5BE513E7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4D90-D66F-4C46-9B31-1F25952179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5630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D3117-F9CC-45C6-8BD6-015FB0E3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0ED62-538C-4B9A-B850-D46C417A3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2F74B-9B8C-4DF4-A925-6D45A7784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999C9-0237-4DBA-9338-9AFF85F82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B171-AA86-4425-BA57-BB61030D8580}" type="datetimeFigureOut">
              <a:rPr lang="en-ID" smtClean="0"/>
              <a:t>11/03/2021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EEA44-1568-4E89-BCB0-98F37B5F0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77A84-802D-47B7-BCAE-076D5A89A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4D90-D66F-4C46-9B31-1F25952179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620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E101-C5DD-448C-90ED-40D6D87B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9CF92-0DE0-4F94-90AB-07EC5E566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0586A-C3C7-4262-A4C1-1BC9CD213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C02F30-C77F-4DD7-93DC-D07C2BA5C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7D402-2D17-445F-9D7B-1BC7BC941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2D2AEF-1F70-440B-872D-D2731CF7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B171-AA86-4425-BA57-BB61030D8580}" type="datetimeFigureOut">
              <a:rPr lang="en-ID" smtClean="0"/>
              <a:t>11/03/2021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CC8AF-8657-477D-A9DB-7AE89B95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DD54E2-C95B-4EC0-85A0-30A0DCC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4D90-D66F-4C46-9B31-1F25952179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571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D97BB-D630-45FC-8C2C-4F24E8E70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B674CD-D464-466F-AF12-43D02E201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B171-AA86-4425-BA57-BB61030D8580}" type="datetimeFigureOut">
              <a:rPr lang="en-ID" smtClean="0"/>
              <a:t>11/03/2021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B9B2B-67CD-43B0-82FA-0ED721D2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691B8-47F3-411C-A197-A2F614977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4D90-D66F-4C46-9B31-1F25952179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087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0C724D-92E0-4DFF-940C-98C49F903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B171-AA86-4425-BA57-BB61030D8580}" type="datetimeFigureOut">
              <a:rPr lang="en-ID" smtClean="0"/>
              <a:t>11/03/2021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5DC506-C86E-4FAF-9605-68D3D0C0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D1FA2-A7BC-4667-A359-DD36655C7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4D90-D66F-4C46-9B31-1F25952179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625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94205-10D1-4C81-AF2C-6634E194D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1CCDD-7BB5-44F9-8D07-5F682046E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505A5-C427-4DC9-B7CB-C67A6980E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8027D-1BC1-4CF1-B9C5-E6F9A66BD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B171-AA86-4425-BA57-BB61030D8580}" type="datetimeFigureOut">
              <a:rPr lang="en-ID" smtClean="0"/>
              <a:t>11/03/2021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2FBD1-FC49-4C8C-B6A9-8D2FCB79E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0E534-7F83-4A8D-8625-B25A759B2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4D90-D66F-4C46-9B31-1F25952179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242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48FA0-0320-4640-99DC-5A4259971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5AAB8E-5F24-487D-B1F7-BDB8ECDBB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D6015-7FE4-45D7-9488-18D544A89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BC944-72B8-4A7F-8C4E-46191658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B171-AA86-4425-BA57-BB61030D8580}" type="datetimeFigureOut">
              <a:rPr lang="en-ID" smtClean="0"/>
              <a:t>11/03/2021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0BFA9-B746-4D12-A2F1-E511B41D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125A0-2F87-4241-9575-02AB55A8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4D90-D66F-4C46-9B31-1F25952179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964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3CEB68-D607-4BBD-809E-E7527ADC2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119E4-9F6A-4DEE-9291-93E2B8709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D3F26-E26C-4D30-9235-51C0B8022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8B171-AA86-4425-BA57-BB61030D8580}" type="datetimeFigureOut">
              <a:rPr lang="en-ID" smtClean="0"/>
              <a:t>11/03/2021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29F10-29B1-46A5-9058-6DCCDA120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782AF-DA59-4367-9D96-0B91C3030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24D90-D66F-4C46-9B31-1F25952179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778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C9219-DF1D-4394-A5AE-AD46C503EB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F9092-8D2E-40CE-A240-F0EB06D8E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059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8224A01-1B22-4931-AAC4-D2E1E1A5605C}"/>
              </a:ext>
            </a:extLst>
          </p:cNvPr>
          <p:cNvGrpSpPr/>
          <p:nvPr/>
        </p:nvGrpSpPr>
        <p:grpSpPr>
          <a:xfrm>
            <a:off x="1313412" y="1383623"/>
            <a:ext cx="3348116" cy="1808464"/>
            <a:chOff x="1313412" y="1383623"/>
            <a:chExt cx="3348116" cy="1808464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32096CF-5502-42ED-A2C4-452E19B8B6FE}"/>
                </a:ext>
              </a:extLst>
            </p:cNvPr>
            <p:cNvSpPr txBox="1"/>
            <p:nvPr/>
          </p:nvSpPr>
          <p:spPr>
            <a:xfrm>
              <a:off x="2091221" y="1857881"/>
              <a:ext cx="3072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-2</a:t>
              </a:r>
              <a:endParaRPr lang="en-ID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19E4E96-349A-42CA-BAAA-6E1666D37468}"/>
                </a:ext>
              </a:extLst>
            </p:cNvPr>
            <p:cNvSpPr txBox="1"/>
            <p:nvPr/>
          </p:nvSpPr>
          <p:spPr>
            <a:xfrm>
              <a:off x="1856026" y="2128206"/>
              <a:ext cx="2783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ID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BAAD7870-4126-422B-9FE7-911C23271DF6}"/>
                </a:ext>
              </a:extLst>
            </p:cNvPr>
            <p:cNvGrpSpPr/>
            <p:nvPr/>
          </p:nvGrpSpPr>
          <p:grpSpPr>
            <a:xfrm>
              <a:off x="1313412" y="1451956"/>
              <a:ext cx="3348116" cy="1740131"/>
              <a:chOff x="1313411" y="1451956"/>
              <a:chExt cx="6880167" cy="357586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DF1EA8EC-02EF-408C-A9D0-36083FF5642C}"/>
                  </a:ext>
                </a:extLst>
              </p:cNvPr>
              <p:cNvGrpSpPr/>
              <p:nvPr/>
            </p:nvGrpSpPr>
            <p:grpSpPr>
              <a:xfrm>
                <a:off x="1313411" y="2842953"/>
                <a:ext cx="756458" cy="756458"/>
                <a:chOff x="1313411" y="2842953"/>
                <a:chExt cx="756458" cy="756458"/>
              </a:xfrm>
            </p:grpSpPr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A8F08BAA-8299-4B15-8E4E-1857655285E6}"/>
                    </a:ext>
                  </a:extLst>
                </p:cNvPr>
                <p:cNvSpPr/>
                <p:nvPr/>
              </p:nvSpPr>
              <p:spPr>
                <a:xfrm>
                  <a:off x="1313411" y="2842953"/>
                  <a:ext cx="756458" cy="756458"/>
                </a:xfrm>
                <a:prstGeom prst="ellipse">
                  <a:avLst/>
                </a:prstGeom>
                <a:noFill/>
                <a:ln w="381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sz="1400"/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63A4A84-D160-4BFB-8E63-8C56F301DDA6}"/>
                    </a:ext>
                  </a:extLst>
                </p:cNvPr>
                <p:cNvSpPr txBox="1"/>
                <p:nvPr/>
              </p:nvSpPr>
              <p:spPr>
                <a:xfrm>
                  <a:off x="1386869" y="2925553"/>
                  <a:ext cx="498762" cy="6324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</a:t>
                  </a:r>
                  <a:endParaRPr lang="en-ID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1AB4071-AA74-4635-8B4A-CA835C771453}"/>
                  </a:ext>
                </a:extLst>
              </p:cNvPr>
              <p:cNvGrpSpPr/>
              <p:nvPr/>
            </p:nvGrpSpPr>
            <p:grpSpPr>
              <a:xfrm>
                <a:off x="4651442" y="4271358"/>
                <a:ext cx="756458" cy="756458"/>
                <a:chOff x="1313411" y="2842953"/>
                <a:chExt cx="756458" cy="756458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27FF8931-E195-4B17-84EB-2323222A6C5A}"/>
                    </a:ext>
                  </a:extLst>
                </p:cNvPr>
                <p:cNvSpPr/>
                <p:nvPr/>
              </p:nvSpPr>
              <p:spPr>
                <a:xfrm>
                  <a:off x="1313411" y="2842953"/>
                  <a:ext cx="756458" cy="756458"/>
                </a:xfrm>
                <a:prstGeom prst="ellipse">
                  <a:avLst/>
                </a:prstGeom>
                <a:noFill/>
                <a:ln w="381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sz="140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839A496-D6F8-4248-A75E-B8CA6B5B3A27}"/>
                    </a:ext>
                  </a:extLst>
                </p:cNvPr>
                <p:cNvSpPr txBox="1"/>
                <p:nvPr/>
              </p:nvSpPr>
              <p:spPr>
                <a:xfrm>
                  <a:off x="1424191" y="2904948"/>
                  <a:ext cx="498762" cy="6324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</a:t>
                  </a:r>
                  <a:endParaRPr lang="en-ID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5D353C1-3D8B-4126-8BB2-3DABB38E0A50}"/>
                  </a:ext>
                </a:extLst>
              </p:cNvPr>
              <p:cNvGrpSpPr/>
              <p:nvPr/>
            </p:nvGrpSpPr>
            <p:grpSpPr>
              <a:xfrm>
                <a:off x="3066011" y="1451956"/>
                <a:ext cx="756458" cy="756458"/>
                <a:chOff x="1313411" y="2842953"/>
                <a:chExt cx="756458" cy="756458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3A7B5B28-84A8-4388-A44F-6D107CC671A1}"/>
                    </a:ext>
                  </a:extLst>
                </p:cNvPr>
                <p:cNvSpPr/>
                <p:nvPr/>
              </p:nvSpPr>
              <p:spPr>
                <a:xfrm>
                  <a:off x="1313411" y="2842953"/>
                  <a:ext cx="756458" cy="756458"/>
                </a:xfrm>
                <a:prstGeom prst="ellipse">
                  <a:avLst/>
                </a:prstGeom>
                <a:noFill/>
                <a:ln w="381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sz="1400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FC2E6E5-4C52-4BDD-A603-20CF8D0FF747}"/>
                    </a:ext>
                  </a:extLst>
                </p:cNvPr>
                <p:cNvSpPr txBox="1"/>
                <p:nvPr/>
              </p:nvSpPr>
              <p:spPr>
                <a:xfrm>
                  <a:off x="1396696" y="2914420"/>
                  <a:ext cx="498762" cy="6324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en-ID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4EDDE44F-86C9-469B-A860-32CF8376EEC3}"/>
                  </a:ext>
                </a:extLst>
              </p:cNvPr>
              <p:cNvGrpSpPr/>
              <p:nvPr/>
            </p:nvGrpSpPr>
            <p:grpSpPr>
              <a:xfrm>
                <a:off x="3159374" y="2918709"/>
                <a:ext cx="756458" cy="756458"/>
                <a:chOff x="1295993" y="3029490"/>
                <a:chExt cx="756458" cy="756458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907AF328-AE2F-4C86-8F5F-84AC62AE0C39}"/>
                    </a:ext>
                  </a:extLst>
                </p:cNvPr>
                <p:cNvSpPr/>
                <p:nvPr/>
              </p:nvSpPr>
              <p:spPr>
                <a:xfrm>
                  <a:off x="1295993" y="3029490"/>
                  <a:ext cx="756458" cy="756458"/>
                </a:xfrm>
                <a:prstGeom prst="ellipse">
                  <a:avLst/>
                </a:prstGeom>
                <a:noFill/>
                <a:ln w="381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sz="140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9CAA5AD-2B09-4B10-8388-0E8A87F5BD28}"/>
                    </a:ext>
                  </a:extLst>
                </p:cNvPr>
                <p:cNvSpPr txBox="1"/>
                <p:nvPr/>
              </p:nvSpPr>
              <p:spPr>
                <a:xfrm>
                  <a:off x="1347691" y="3060522"/>
                  <a:ext cx="498762" cy="6324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en-ID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208599C8-E061-4C87-9DBA-93D4921F5ABC}"/>
                  </a:ext>
                </a:extLst>
              </p:cNvPr>
              <p:cNvGrpSpPr/>
              <p:nvPr/>
            </p:nvGrpSpPr>
            <p:grpSpPr>
              <a:xfrm>
                <a:off x="7437120" y="2801558"/>
                <a:ext cx="756458" cy="756458"/>
                <a:chOff x="1313411" y="2842953"/>
                <a:chExt cx="756458" cy="756458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F3099389-6B8D-4C7F-8BEE-61415711A419}"/>
                    </a:ext>
                  </a:extLst>
                </p:cNvPr>
                <p:cNvSpPr/>
                <p:nvPr/>
              </p:nvSpPr>
              <p:spPr>
                <a:xfrm>
                  <a:off x="1313411" y="2842953"/>
                  <a:ext cx="756458" cy="756458"/>
                </a:xfrm>
                <a:prstGeom prst="ellipse">
                  <a:avLst/>
                </a:prstGeom>
                <a:noFill/>
                <a:ln w="381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sz="140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AC1E55C-02DC-4A05-83D9-55E7E6048960}"/>
                    </a:ext>
                  </a:extLst>
                </p:cNvPr>
                <p:cNvSpPr txBox="1"/>
                <p:nvPr/>
              </p:nvSpPr>
              <p:spPr>
                <a:xfrm>
                  <a:off x="1398224" y="2896289"/>
                  <a:ext cx="498762" cy="6324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</a:t>
                  </a:r>
                  <a:endParaRPr lang="en-ID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947046B-24AA-4969-99B5-0C99FB206C88}"/>
                  </a:ext>
                </a:extLst>
              </p:cNvPr>
              <p:cNvGrpSpPr/>
              <p:nvPr/>
            </p:nvGrpSpPr>
            <p:grpSpPr>
              <a:xfrm>
                <a:off x="5422364" y="2761435"/>
                <a:ext cx="756458" cy="756458"/>
                <a:chOff x="1313411" y="2842953"/>
                <a:chExt cx="756458" cy="756458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9E98950B-2823-471A-87CB-6CA918AB5FFC}"/>
                    </a:ext>
                  </a:extLst>
                </p:cNvPr>
                <p:cNvSpPr/>
                <p:nvPr/>
              </p:nvSpPr>
              <p:spPr>
                <a:xfrm>
                  <a:off x="1313411" y="2842953"/>
                  <a:ext cx="756458" cy="756458"/>
                </a:xfrm>
                <a:prstGeom prst="ellipse">
                  <a:avLst/>
                </a:prstGeom>
                <a:noFill/>
                <a:ln w="381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sz="1400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FDF7CAB-FF5B-43A7-9A08-C6A8FD8AFFF4}"/>
                    </a:ext>
                  </a:extLst>
                </p:cNvPr>
                <p:cNvSpPr txBox="1"/>
                <p:nvPr/>
              </p:nvSpPr>
              <p:spPr>
                <a:xfrm>
                  <a:off x="1386869" y="2893496"/>
                  <a:ext cx="498762" cy="6324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</a:t>
                  </a:r>
                  <a:endParaRPr lang="en-ID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5067595-C888-433B-97CF-694280950ECE}"/>
                  </a:ext>
                </a:extLst>
              </p:cNvPr>
              <p:cNvGrpSpPr/>
              <p:nvPr/>
            </p:nvGrpSpPr>
            <p:grpSpPr>
              <a:xfrm>
                <a:off x="5272735" y="1451956"/>
                <a:ext cx="756458" cy="756458"/>
                <a:chOff x="1313411" y="2842953"/>
                <a:chExt cx="756458" cy="756458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DCC912D5-B7E2-4DE2-88AD-21946621AEA2}"/>
                    </a:ext>
                  </a:extLst>
                </p:cNvPr>
                <p:cNvSpPr/>
                <p:nvPr/>
              </p:nvSpPr>
              <p:spPr>
                <a:xfrm>
                  <a:off x="1313411" y="2842953"/>
                  <a:ext cx="756458" cy="756458"/>
                </a:xfrm>
                <a:prstGeom prst="ellipse">
                  <a:avLst/>
                </a:prstGeom>
                <a:noFill/>
                <a:ln w="381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sz="140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ADEE06B-CB4D-407E-8587-69A7B7F21960}"/>
                    </a:ext>
                  </a:extLst>
                </p:cNvPr>
                <p:cNvSpPr txBox="1"/>
                <p:nvPr/>
              </p:nvSpPr>
              <p:spPr>
                <a:xfrm>
                  <a:off x="1424191" y="2926727"/>
                  <a:ext cx="498762" cy="6324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en-ID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B78539A-3B92-461A-B688-2B8A0861C40C}"/>
                  </a:ext>
                </a:extLst>
              </p:cNvPr>
              <p:cNvCxnSpPr>
                <a:stCxn id="4" idx="7"/>
                <a:endCxn id="11" idx="3"/>
              </p:cNvCxnSpPr>
              <p:nvPr/>
            </p:nvCxnSpPr>
            <p:spPr>
              <a:xfrm flipV="1">
                <a:off x="1959088" y="2097633"/>
                <a:ext cx="1217704" cy="8561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DA30BD6A-280C-40EA-8B8E-3E4BB2175C08}"/>
                  </a:ext>
                </a:extLst>
              </p:cNvPr>
              <p:cNvCxnSpPr>
                <a:cxnSpLocks/>
                <a:stCxn id="4" idx="6"/>
                <a:endCxn id="14" idx="2"/>
              </p:cNvCxnSpPr>
              <p:nvPr/>
            </p:nvCxnSpPr>
            <p:spPr>
              <a:xfrm>
                <a:off x="2069868" y="3221183"/>
                <a:ext cx="1089505" cy="75755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CC2D8605-4D59-4FB4-A130-FB1A95FAC8FC}"/>
                  </a:ext>
                </a:extLst>
              </p:cNvPr>
              <p:cNvCxnSpPr>
                <a:cxnSpLocks/>
                <a:stCxn id="4" idx="5"/>
                <a:endCxn id="8" idx="2"/>
              </p:cNvCxnSpPr>
              <p:nvPr/>
            </p:nvCxnSpPr>
            <p:spPr>
              <a:xfrm>
                <a:off x="1959088" y="3488630"/>
                <a:ext cx="2692354" cy="116095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F7A3FE46-415D-42FD-808D-C7DB5C86C2DF}"/>
                  </a:ext>
                </a:extLst>
              </p:cNvPr>
              <p:cNvCxnSpPr>
                <a:cxnSpLocks/>
                <a:stCxn id="8" idx="6"/>
                <a:endCxn id="17" idx="3"/>
              </p:cNvCxnSpPr>
              <p:nvPr/>
            </p:nvCxnSpPr>
            <p:spPr>
              <a:xfrm flipV="1">
                <a:off x="5407900" y="3447235"/>
                <a:ext cx="2140001" cy="120235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918AA0D0-574F-4E1D-8916-C37EFDF5390E}"/>
                  </a:ext>
                </a:extLst>
              </p:cNvPr>
              <p:cNvCxnSpPr>
                <a:cxnSpLocks/>
                <a:stCxn id="14" idx="6"/>
                <a:endCxn id="20" idx="2"/>
              </p:cNvCxnSpPr>
              <p:nvPr/>
            </p:nvCxnSpPr>
            <p:spPr>
              <a:xfrm flipV="1">
                <a:off x="3915830" y="3139666"/>
                <a:ext cx="1506534" cy="1572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BBD92150-D681-49FB-8798-431F0C38B4C3}"/>
                  </a:ext>
                </a:extLst>
              </p:cNvPr>
              <p:cNvCxnSpPr>
                <a:cxnSpLocks/>
                <a:stCxn id="20" idx="6"/>
                <a:endCxn id="17" idx="2"/>
              </p:cNvCxnSpPr>
              <p:nvPr/>
            </p:nvCxnSpPr>
            <p:spPr>
              <a:xfrm>
                <a:off x="6178822" y="3139664"/>
                <a:ext cx="1258298" cy="40123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927E15F5-4815-4D7D-8050-8BD9FDC76FB3}"/>
                  </a:ext>
                </a:extLst>
              </p:cNvPr>
              <p:cNvCxnSpPr>
                <a:cxnSpLocks/>
                <a:stCxn id="11" idx="4"/>
                <a:endCxn id="14" idx="0"/>
              </p:cNvCxnSpPr>
              <p:nvPr/>
            </p:nvCxnSpPr>
            <p:spPr>
              <a:xfrm>
                <a:off x="3444241" y="2208413"/>
                <a:ext cx="93362" cy="71029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C78DA38B-7FB9-4221-BB83-C6976CC78DF5}"/>
                  </a:ext>
                </a:extLst>
              </p:cNvPr>
              <p:cNvCxnSpPr>
                <a:cxnSpLocks/>
                <a:stCxn id="11" idx="6"/>
                <a:endCxn id="23" idx="2"/>
              </p:cNvCxnSpPr>
              <p:nvPr/>
            </p:nvCxnSpPr>
            <p:spPr>
              <a:xfrm>
                <a:off x="3822469" y="1830185"/>
                <a:ext cx="1450266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869C3EAD-80A3-46B7-B19C-C3815FE08036}"/>
                  </a:ext>
                </a:extLst>
              </p:cNvPr>
              <p:cNvCxnSpPr>
                <a:cxnSpLocks/>
                <a:stCxn id="20" idx="1"/>
                <a:endCxn id="11" idx="5"/>
              </p:cNvCxnSpPr>
              <p:nvPr/>
            </p:nvCxnSpPr>
            <p:spPr>
              <a:xfrm flipH="1" flipV="1">
                <a:off x="3711688" y="2097633"/>
                <a:ext cx="1821457" cy="774583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ED60E8E8-953A-4ED3-AA55-4AB4655FA5B5}"/>
                  </a:ext>
                </a:extLst>
              </p:cNvPr>
              <p:cNvCxnSpPr>
                <a:cxnSpLocks/>
                <a:stCxn id="23" idx="6"/>
                <a:endCxn id="17" idx="1"/>
              </p:cNvCxnSpPr>
              <p:nvPr/>
            </p:nvCxnSpPr>
            <p:spPr>
              <a:xfrm>
                <a:off x="6029193" y="1830185"/>
                <a:ext cx="1518708" cy="10821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2414A81-AD4E-4270-8FE1-4DE9FA32A32E}"/>
                </a:ext>
              </a:extLst>
            </p:cNvPr>
            <p:cNvSpPr txBox="1"/>
            <p:nvPr/>
          </p:nvSpPr>
          <p:spPr>
            <a:xfrm>
              <a:off x="1702917" y="1787709"/>
              <a:ext cx="2783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ID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E6F3976-1315-425A-A7EC-E4618956C652}"/>
                </a:ext>
              </a:extLst>
            </p:cNvPr>
            <p:cNvSpPr txBox="1"/>
            <p:nvPr/>
          </p:nvSpPr>
          <p:spPr>
            <a:xfrm>
              <a:off x="2703551" y="2069742"/>
              <a:ext cx="2783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ID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F4E7405-41BB-41B1-AB92-D76C0BFB25E8}"/>
                </a:ext>
              </a:extLst>
            </p:cNvPr>
            <p:cNvSpPr txBox="1"/>
            <p:nvPr/>
          </p:nvSpPr>
          <p:spPr>
            <a:xfrm>
              <a:off x="2071976" y="2693165"/>
              <a:ext cx="2783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ID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7CFB98-98E9-41EA-B832-B54688FCC9E9}"/>
                </a:ext>
              </a:extLst>
            </p:cNvPr>
            <p:cNvSpPr txBox="1"/>
            <p:nvPr/>
          </p:nvSpPr>
          <p:spPr>
            <a:xfrm>
              <a:off x="3674042" y="2779681"/>
              <a:ext cx="3681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-5</a:t>
              </a:r>
              <a:endParaRPr lang="en-ID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A911351-9576-4388-A5D2-E355B4056E47}"/>
                </a:ext>
              </a:extLst>
            </p:cNvPr>
            <p:cNvSpPr txBox="1"/>
            <p:nvPr/>
          </p:nvSpPr>
          <p:spPr>
            <a:xfrm>
              <a:off x="3793734" y="2061335"/>
              <a:ext cx="3681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ID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A1514BC-6359-4ED8-BFB0-297F5C8DAE4D}"/>
                </a:ext>
              </a:extLst>
            </p:cNvPr>
            <p:cNvSpPr txBox="1"/>
            <p:nvPr/>
          </p:nvSpPr>
          <p:spPr>
            <a:xfrm>
              <a:off x="2787159" y="1383623"/>
              <a:ext cx="3681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ID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06E9C7E-BAD2-46BF-A8E8-CE4DFE384940}"/>
                </a:ext>
              </a:extLst>
            </p:cNvPr>
            <p:cNvSpPr txBox="1"/>
            <p:nvPr/>
          </p:nvSpPr>
          <p:spPr>
            <a:xfrm>
              <a:off x="3826622" y="1621347"/>
              <a:ext cx="3681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ID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D64CE15-6BAF-4CCE-A652-0EF51A280D8E}"/>
                </a:ext>
              </a:extLst>
            </p:cNvPr>
            <p:cNvSpPr txBox="1"/>
            <p:nvPr/>
          </p:nvSpPr>
          <p:spPr>
            <a:xfrm>
              <a:off x="2910459" y="1741545"/>
              <a:ext cx="3681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ID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8823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19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Azhar Harisandi</dc:creator>
  <cp:lastModifiedBy>Azhar Harisandi</cp:lastModifiedBy>
  <cp:revision>6</cp:revision>
  <dcterms:created xsi:type="dcterms:W3CDTF">2021-03-09T11:26:55Z</dcterms:created>
  <dcterms:modified xsi:type="dcterms:W3CDTF">2021-03-11T05:03:25Z</dcterms:modified>
</cp:coreProperties>
</file>