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20A6B-0D4A-4ABE-AFF1-D09ECD17D9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A145F7C9-6B6D-4550-8FDE-392F934CF2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problem :  We are aiming to reduce the over crowdedness of people gathering  in closed areas such as a lecture hall, buses and other places.</a:t>
          </a:r>
        </a:p>
      </dgm:t>
    </dgm:pt>
    <dgm:pt modelId="{8C94D66C-DF60-45C2-BF13-B804C340B77E}" type="parTrans" cxnId="{1240EEFD-5B7D-4412-AD13-2A983D298D9E}">
      <dgm:prSet/>
      <dgm:spPr/>
      <dgm:t>
        <a:bodyPr/>
        <a:lstStyle/>
        <a:p>
          <a:endParaRPr lang="en-US"/>
        </a:p>
      </dgm:t>
    </dgm:pt>
    <dgm:pt modelId="{3A0A8C05-89B3-48EF-B47E-B50E0CA62DAA}" type="sibTrans" cxnId="{1240EEFD-5B7D-4412-AD13-2A983D298D9E}">
      <dgm:prSet/>
      <dgm:spPr/>
      <dgm:t>
        <a:bodyPr/>
        <a:lstStyle/>
        <a:p>
          <a:endParaRPr lang="en-US"/>
        </a:p>
      </dgm:t>
    </dgm:pt>
    <dgm:pt modelId="{3F08A639-531B-4BAE-B68F-BAF1955D2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solutions : We developed CROWD CONTROLLER, a device that can be used to help you with controlling the amount of people gathering around to an extent.</a:t>
          </a:r>
        </a:p>
      </dgm:t>
    </dgm:pt>
    <dgm:pt modelId="{61ACF608-6C38-4277-AAFD-FB526379133A}" type="parTrans" cxnId="{E58BBC53-CA4E-4924-9CAA-DCEAFFFDE7AD}">
      <dgm:prSet/>
      <dgm:spPr/>
      <dgm:t>
        <a:bodyPr/>
        <a:lstStyle/>
        <a:p>
          <a:endParaRPr lang="en-US"/>
        </a:p>
      </dgm:t>
    </dgm:pt>
    <dgm:pt modelId="{51645697-B24F-44E2-A10C-850AE89773AB}" type="sibTrans" cxnId="{E58BBC53-CA4E-4924-9CAA-DCEAFFFDE7AD}">
      <dgm:prSet/>
      <dgm:spPr/>
      <dgm:t>
        <a:bodyPr/>
        <a:lstStyle/>
        <a:p>
          <a:endParaRPr lang="en-US"/>
        </a:p>
      </dgm:t>
    </dgm:pt>
    <dgm:pt modelId="{3DC1B4E0-1C46-4F02-AEB8-651988C919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now have an ideal device to check how many people gather at a certain point.'</a:t>
          </a:r>
        </a:p>
      </dgm:t>
    </dgm:pt>
    <dgm:pt modelId="{BEB80C41-8496-4986-96AA-E1912094A2BF}" type="parTrans" cxnId="{DF574E96-C27B-4073-AE6D-CD613C032C61}">
      <dgm:prSet/>
      <dgm:spPr/>
      <dgm:t>
        <a:bodyPr/>
        <a:lstStyle/>
        <a:p>
          <a:endParaRPr lang="en-US"/>
        </a:p>
      </dgm:t>
    </dgm:pt>
    <dgm:pt modelId="{D4FF1BA2-E4E7-4DFA-B57C-28974484190F}" type="sibTrans" cxnId="{DF574E96-C27B-4073-AE6D-CD613C032C61}">
      <dgm:prSet/>
      <dgm:spPr/>
      <dgm:t>
        <a:bodyPr/>
        <a:lstStyle/>
        <a:p>
          <a:endParaRPr lang="en-US"/>
        </a:p>
      </dgm:t>
    </dgm:pt>
    <dgm:pt modelId="{51F704F0-E1C1-4F9B-9B85-4607B140BFA2}" type="pres">
      <dgm:prSet presAssocID="{5AF20A6B-0D4A-4ABE-AFF1-D09ECD17D93B}" presName="root" presStyleCnt="0">
        <dgm:presLayoutVars>
          <dgm:dir/>
          <dgm:resizeHandles val="exact"/>
        </dgm:presLayoutVars>
      </dgm:prSet>
      <dgm:spPr/>
    </dgm:pt>
    <dgm:pt modelId="{02150476-64E8-42D7-82C8-8CC3360C5218}" type="pres">
      <dgm:prSet presAssocID="{A145F7C9-6B6D-4550-8FDE-392F934CF215}" presName="compNode" presStyleCnt="0"/>
      <dgm:spPr/>
    </dgm:pt>
    <dgm:pt modelId="{A0D7840E-68B8-42B6-9C6A-3D3F538C5AFF}" type="pres">
      <dgm:prSet presAssocID="{A145F7C9-6B6D-4550-8FDE-392F934CF215}" presName="bgRect" presStyleLbl="bgShp" presStyleIdx="0" presStyleCnt="3"/>
      <dgm:spPr/>
    </dgm:pt>
    <dgm:pt modelId="{3D39369B-1062-4E0F-9F9D-B35A258262B4}" type="pres">
      <dgm:prSet presAssocID="{A145F7C9-6B6D-4550-8FDE-392F934CF2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13C73EA4-1F3A-4600-8028-A38DA72C2B47}" type="pres">
      <dgm:prSet presAssocID="{A145F7C9-6B6D-4550-8FDE-392F934CF215}" presName="spaceRect" presStyleCnt="0"/>
      <dgm:spPr/>
    </dgm:pt>
    <dgm:pt modelId="{BE783409-1BE1-4CCC-A72A-32786694FA06}" type="pres">
      <dgm:prSet presAssocID="{A145F7C9-6B6D-4550-8FDE-392F934CF215}" presName="parTx" presStyleLbl="revTx" presStyleIdx="0" presStyleCnt="3">
        <dgm:presLayoutVars>
          <dgm:chMax val="0"/>
          <dgm:chPref val="0"/>
        </dgm:presLayoutVars>
      </dgm:prSet>
      <dgm:spPr/>
    </dgm:pt>
    <dgm:pt modelId="{B761B28E-6535-4C1F-8A71-BC582FB02BE4}" type="pres">
      <dgm:prSet presAssocID="{3A0A8C05-89B3-48EF-B47E-B50E0CA62DAA}" presName="sibTrans" presStyleCnt="0"/>
      <dgm:spPr/>
    </dgm:pt>
    <dgm:pt modelId="{82236474-F27C-4637-B1B3-5635DB4C5F91}" type="pres">
      <dgm:prSet presAssocID="{3F08A639-531B-4BAE-B68F-BAF1955D2358}" presName="compNode" presStyleCnt="0"/>
      <dgm:spPr/>
    </dgm:pt>
    <dgm:pt modelId="{FB39CFB2-575D-4518-B8F3-5B66B9D0F447}" type="pres">
      <dgm:prSet presAssocID="{3F08A639-531B-4BAE-B68F-BAF1955D2358}" presName="bgRect" presStyleLbl="bgShp" presStyleIdx="1" presStyleCnt="3"/>
      <dgm:spPr/>
    </dgm:pt>
    <dgm:pt modelId="{F7AC087A-19FF-423C-BE2B-A7D14D8F9F99}" type="pres">
      <dgm:prSet presAssocID="{3F08A639-531B-4BAE-B68F-BAF1955D23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9966F77-8D78-47B6-B685-62D57798459D}" type="pres">
      <dgm:prSet presAssocID="{3F08A639-531B-4BAE-B68F-BAF1955D2358}" presName="spaceRect" presStyleCnt="0"/>
      <dgm:spPr/>
    </dgm:pt>
    <dgm:pt modelId="{3C1ECBAF-FAA1-4BED-8FAE-5210ACF0B004}" type="pres">
      <dgm:prSet presAssocID="{3F08A639-531B-4BAE-B68F-BAF1955D2358}" presName="parTx" presStyleLbl="revTx" presStyleIdx="1" presStyleCnt="3">
        <dgm:presLayoutVars>
          <dgm:chMax val="0"/>
          <dgm:chPref val="0"/>
        </dgm:presLayoutVars>
      </dgm:prSet>
      <dgm:spPr/>
    </dgm:pt>
    <dgm:pt modelId="{965B3D22-D0C3-4681-BC3B-0E371199DB4F}" type="pres">
      <dgm:prSet presAssocID="{51645697-B24F-44E2-A10C-850AE89773AB}" presName="sibTrans" presStyleCnt="0"/>
      <dgm:spPr/>
    </dgm:pt>
    <dgm:pt modelId="{4167040A-BE4E-4853-AA63-8D428EF832F8}" type="pres">
      <dgm:prSet presAssocID="{3DC1B4E0-1C46-4F02-AEB8-651988C91950}" presName="compNode" presStyleCnt="0"/>
      <dgm:spPr/>
    </dgm:pt>
    <dgm:pt modelId="{9711E0AE-52D7-437B-92CB-3A97C45BCF8A}" type="pres">
      <dgm:prSet presAssocID="{3DC1B4E0-1C46-4F02-AEB8-651988C91950}" presName="bgRect" presStyleLbl="bgShp" presStyleIdx="2" presStyleCnt="3"/>
      <dgm:spPr/>
    </dgm:pt>
    <dgm:pt modelId="{F6F521D4-CAC9-41B1-BFBD-FE2F76C5B817}" type="pres">
      <dgm:prSet presAssocID="{3DC1B4E0-1C46-4F02-AEB8-651988C919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0F856D65-E2D1-4255-A942-08F07A287F4C}" type="pres">
      <dgm:prSet presAssocID="{3DC1B4E0-1C46-4F02-AEB8-651988C91950}" presName="spaceRect" presStyleCnt="0"/>
      <dgm:spPr/>
    </dgm:pt>
    <dgm:pt modelId="{DBC80E74-245D-4A15-8CA2-DEDC793185E8}" type="pres">
      <dgm:prSet presAssocID="{3DC1B4E0-1C46-4F02-AEB8-651988C919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8BBC53-CA4E-4924-9CAA-DCEAFFFDE7AD}" srcId="{5AF20A6B-0D4A-4ABE-AFF1-D09ECD17D93B}" destId="{3F08A639-531B-4BAE-B68F-BAF1955D2358}" srcOrd="1" destOrd="0" parTransId="{61ACF608-6C38-4277-AAFD-FB526379133A}" sibTransId="{51645697-B24F-44E2-A10C-850AE89773AB}"/>
    <dgm:cxn modelId="{F31EB855-E95F-46EC-9F20-D1060A394F30}" type="presOf" srcId="{3F08A639-531B-4BAE-B68F-BAF1955D2358}" destId="{3C1ECBAF-FAA1-4BED-8FAE-5210ACF0B004}" srcOrd="0" destOrd="0" presId="urn:microsoft.com/office/officeart/2018/2/layout/IconVerticalSolidList"/>
    <dgm:cxn modelId="{DF574E96-C27B-4073-AE6D-CD613C032C61}" srcId="{5AF20A6B-0D4A-4ABE-AFF1-D09ECD17D93B}" destId="{3DC1B4E0-1C46-4F02-AEB8-651988C91950}" srcOrd="2" destOrd="0" parTransId="{BEB80C41-8496-4986-96AA-E1912094A2BF}" sibTransId="{D4FF1BA2-E4E7-4DFA-B57C-28974484190F}"/>
    <dgm:cxn modelId="{8791FFA9-151F-4F94-93E8-4C524DAE088B}" type="presOf" srcId="{A145F7C9-6B6D-4550-8FDE-392F934CF215}" destId="{BE783409-1BE1-4CCC-A72A-32786694FA06}" srcOrd="0" destOrd="0" presId="urn:microsoft.com/office/officeart/2018/2/layout/IconVerticalSolidList"/>
    <dgm:cxn modelId="{54A16BBE-D45C-47E9-B9DB-840939FAC9DC}" type="presOf" srcId="{3DC1B4E0-1C46-4F02-AEB8-651988C91950}" destId="{DBC80E74-245D-4A15-8CA2-DEDC793185E8}" srcOrd="0" destOrd="0" presId="urn:microsoft.com/office/officeart/2018/2/layout/IconVerticalSolidList"/>
    <dgm:cxn modelId="{ADA09BCE-EAC4-4985-8A4C-F067FB181998}" type="presOf" srcId="{5AF20A6B-0D4A-4ABE-AFF1-D09ECD17D93B}" destId="{51F704F0-E1C1-4F9B-9B85-4607B140BFA2}" srcOrd="0" destOrd="0" presId="urn:microsoft.com/office/officeart/2018/2/layout/IconVerticalSolidList"/>
    <dgm:cxn modelId="{1240EEFD-5B7D-4412-AD13-2A983D298D9E}" srcId="{5AF20A6B-0D4A-4ABE-AFF1-D09ECD17D93B}" destId="{A145F7C9-6B6D-4550-8FDE-392F934CF215}" srcOrd="0" destOrd="0" parTransId="{8C94D66C-DF60-45C2-BF13-B804C340B77E}" sibTransId="{3A0A8C05-89B3-48EF-B47E-B50E0CA62DAA}"/>
    <dgm:cxn modelId="{03B4C0D4-DFCB-46EF-9B6A-F2A7B82730AB}" type="presParOf" srcId="{51F704F0-E1C1-4F9B-9B85-4607B140BFA2}" destId="{02150476-64E8-42D7-82C8-8CC3360C5218}" srcOrd="0" destOrd="0" presId="urn:microsoft.com/office/officeart/2018/2/layout/IconVerticalSolidList"/>
    <dgm:cxn modelId="{839C69B2-F570-4181-A93F-EA3B54D311EF}" type="presParOf" srcId="{02150476-64E8-42D7-82C8-8CC3360C5218}" destId="{A0D7840E-68B8-42B6-9C6A-3D3F538C5AFF}" srcOrd="0" destOrd="0" presId="urn:microsoft.com/office/officeart/2018/2/layout/IconVerticalSolidList"/>
    <dgm:cxn modelId="{F2B310D3-923C-47DA-8464-F45B298710F0}" type="presParOf" srcId="{02150476-64E8-42D7-82C8-8CC3360C5218}" destId="{3D39369B-1062-4E0F-9F9D-B35A258262B4}" srcOrd="1" destOrd="0" presId="urn:microsoft.com/office/officeart/2018/2/layout/IconVerticalSolidList"/>
    <dgm:cxn modelId="{E6FDD309-2AB4-4ECB-9994-4C4FED1FEFD6}" type="presParOf" srcId="{02150476-64E8-42D7-82C8-8CC3360C5218}" destId="{13C73EA4-1F3A-4600-8028-A38DA72C2B47}" srcOrd="2" destOrd="0" presId="urn:microsoft.com/office/officeart/2018/2/layout/IconVerticalSolidList"/>
    <dgm:cxn modelId="{A3E904A6-5A9A-4AAE-B2A3-1CA9CACA1F72}" type="presParOf" srcId="{02150476-64E8-42D7-82C8-8CC3360C5218}" destId="{BE783409-1BE1-4CCC-A72A-32786694FA06}" srcOrd="3" destOrd="0" presId="urn:microsoft.com/office/officeart/2018/2/layout/IconVerticalSolidList"/>
    <dgm:cxn modelId="{0FAD5E69-EDA7-4B14-9A6A-054065C1058A}" type="presParOf" srcId="{51F704F0-E1C1-4F9B-9B85-4607B140BFA2}" destId="{B761B28E-6535-4C1F-8A71-BC582FB02BE4}" srcOrd="1" destOrd="0" presId="urn:microsoft.com/office/officeart/2018/2/layout/IconVerticalSolidList"/>
    <dgm:cxn modelId="{73B33DA0-2921-41BF-B47A-DAC6B5836A4E}" type="presParOf" srcId="{51F704F0-E1C1-4F9B-9B85-4607B140BFA2}" destId="{82236474-F27C-4637-B1B3-5635DB4C5F91}" srcOrd="2" destOrd="0" presId="urn:microsoft.com/office/officeart/2018/2/layout/IconVerticalSolidList"/>
    <dgm:cxn modelId="{69C89E10-269F-491E-BF77-04D01508B08D}" type="presParOf" srcId="{82236474-F27C-4637-B1B3-5635DB4C5F91}" destId="{FB39CFB2-575D-4518-B8F3-5B66B9D0F447}" srcOrd="0" destOrd="0" presId="urn:microsoft.com/office/officeart/2018/2/layout/IconVerticalSolidList"/>
    <dgm:cxn modelId="{9D61DE32-DE0D-4967-BF74-2D9E7906C3B0}" type="presParOf" srcId="{82236474-F27C-4637-B1B3-5635DB4C5F91}" destId="{F7AC087A-19FF-423C-BE2B-A7D14D8F9F99}" srcOrd="1" destOrd="0" presId="urn:microsoft.com/office/officeart/2018/2/layout/IconVerticalSolidList"/>
    <dgm:cxn modelId="{168EB731-0A58-4C33-A8F5-A91E56D92497}" type="presParOf" srcId="{82236474-F27C-4637-B1B3-5635DB4C5F91}" destId="{49966F77-8D78-47B6-B685-62D57798459D}" srcOrd="2" destOrd="0" presId="urn:microsoft.com/office/officeart/2018/2/layout/IconVerticalSolidList"/>
    <dgm:cxn modelId="{1AE59798-3BFA-44E2-AB84-CD62B470833F}" type="presParOf" srcId="{82236474-F27C-4637-B1B3-5635DB4C5F91}" destId="{3C1ECBAF-FAA1-4BED-8FAE-5210ACF0B004}" srcOrd="3" destOrd="0" presId="urn:microsoft.com/office/officeart/2018/2/layout/IconVerticalSolidList"/>
    <dgm:cxn modelId="{6493368E-A854-4930-993F-462D009D43D7}" type="presParOf" srcId="{51F704F0-E1C1-4F9B-9B85-4607B140BFA2}" destId="{965B3D22-D0C3-4681-BC3B-0E371199DB4F}" srcOrd="3" destOrd="0" presId="urn:microsoft.com/office/officeart/2018/2/layout/IconVerticalSolidList"/>
    <dgm:cxn modelId="{3C337EAF-F508-4E06-A1ED-5BFEFD9B4AB2}" type="presParOf" srcId="{51F704F0-E1C1-4F9B-9B85-4607B140BFA2}" destId="{4167040A-BE4E-4853-AA63-8D428EF832F8}" srcOrd="4" destOrd="0" presId="urn:microsoft.com/office/officeart/2018/2/layout/IconVerticalSolidList"/>
    <dgm:cxn modelId="{90AF679A-151B-4FB2-89B8-93F6F6A8357E}" type="presParOf" srcId="{4167040A-BE4E-4853-AA63-8D428EF832F8}" destId="{9711E0AE-52D7-437B-92CB-3A97C45BCF8A}" srcOrd="0" destOrd="0" presId="urn:microsoft.com/office/officeart/2018/2/layout/IconVerticalSolidList"/>
    <dgm:cxn modelId="{8F610D75-612B-4173-AA13-A99136C0E1E1}" type="presParOf" srcId="{4167040A-BE4E-4853-AA63-8D428EF832F8}" destId="{F6F521D4-CAC9-41B1-BFBD-FE2F76C5B817}" srcOrd="1" destOrd="0" presId="urn:microsoft.com/office/officeart/2018/2/layout/IconVerticalSolidList"/>
    <dgm:cxn modelId="{4A71BDE4-0D63-4066-A7B9-7300C2B5F93E}" type="presParOf" srcId="{4167040A-BE4E-4853-AA63-8D428EF832F8}" destId="{0F856D65-E2D1-4255-A942-08F07A287F4C}" srcOrd="2" destOrd="0" presId="urn:microsoft.com/office/officeart/2018/2/layout/IconVerticalSolidList"/>
    <dgm:cxn modelId="{B1258CCA-B6E1-4391-8DB7-8441CF257D3C}" type="presParOf" srcId="{4167040A-BE4E-4853-AA63-8D428EF832F8}" destId="{DBC80E74-245D-4A15-8CA2-DEDC793185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7B37F-FF67-425A-93EE-8F8CD4683F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363418-1DE9-443E-8A62-BA33C0268352}">
      <dgm:prSet/>
      <dgm:spPr/>
      <dgm:t>
        <a:bodyPr/>
        <a:lstStyle/>
        <a:p>
          <a:r>
            <a:rPr lang="en-US"/>
            <a:t>With the hardware we can now count the people coming in and out of the designated area. </a:t>
          </a:r>
        </a:p>
      </dgm:t>
    </dgm:pt>
    <dgm:pt modelId="{1F19EE5E-D0EA-4082-B22C-5555F4F09653}" type="parTrans" cxnId="{1951E760-7EB5-4182-95C9-99E858A57809}">
      <dgm:prSet/>
      <dgm:spPr/>
      <dgm:t>
        <a:bodyPr/>
        <a:lstStyle/>
        <a:p>
          <a:endParaRPr lang="en-US"/>
        </a:p>
      </dgm:t>
    </dgm:pt>
    <dgm:pt modelId="{832591AF-88D6-4FED-8790-2562EC06D387}" type="sibTrans" cxnId="{1951E760-7EB5-4182-95C9-99E858A57809}">
      <dgm:prSet/>
      <dgm:spPr/>
      <dgm:t>
        <a:bodyPr/>
        <a:lstStyle/>
        <a:p>
          <a:endParaRPr lang="en-US"/>
        </a:p>
      </dgm:t>
    </dgm:pt>
    <dgm:pt modelId="{10A39785-9E5F-4A5C-B7B4-1E865430C912}">
      <dgm:prSet/>
      <dgm:spPr/>
      <dgm:t>
        <a:bodyPr/>
        <a:lstStyle/>
        <a:p>
          <a:r>
            <a:rPr lang="en-US"/>
            <a:t>This live count is sent to the database which is then retrieved by the app and the website and shown to user and also to the admin.</a:t>
          </a:r>
        </a:p>
      </dgm:t>
    </dgm:pt>
    <dgm:pt modelId="{87C3034D-7EA7-4058-8E64-3AAD1333C95D}" type="parTrans" cxnId="{D20A24B2-C8C9-4892-93FA-69F9B1F2EB86}">
      <dgm:prSet/>
      <dgm:spPr/>
      <dgm:t>
        <a:bodyPr/>
        <a:lstStyle/>
        <a:p>
          <a:endParaRPr lang="en-US"/>
        </a:p>
      </dgm:t>
    </dgm:pt>
    <dgm:pt modelId="{64E86A09-63FB-4837-B076-64976995E67E}" type="sibTrans" cxnId="{D20A24B2-C8C9-4892-93FA-69F9B1F2EB86}">
      <dgm:prSet/>
      <dgm:spPr/>
      <dgm:t>
        <a:bodyPr/>
        <a:lstStyle/>
        <a:p>
          <a:endParaRPr lang="en-US"/>
        </a:p>
      </dgm:t>
    </dgm:pt>
    <dgm:pt modelId="{515E4165-0951-4FD4-A88C-C2E9E60CECEA}" type="pres">
      <dgm:prSet presAssocID="{3027B37F-FF67-425A-93EE-8F8CD4683FEC}" presName="linear" presStyleCnt="0">
        <dgm:presLayoutVars>
          <dgm:animLvl val="lvl"/>
          <dgm:resizeHandles val="exact"/>
        </dgm:presLayoutVars>
      </dgm:prSet>
      <dgm:spPr/>
    </dgm:pt>
    <dgm:pt modelId="{9E8B90A0-0B58-4D4E-865C-3BBD24628BB6}" type="pres">
      <dgm:prSet presAssocID="{9E363418-1DE9-443E-8A62-BA33C02683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E3C95C-9001-4C29-B238-C6E824A60C97}" type="pres">
      <dgm:prSet presAssocID="{832591AF-88D6-4FED-8790-2562EC06D387}" presName="spacer" presStyleCnt="0"/>
      <dgm:spPr/>
    </dgm:pt>
    <dgm:pt modelId="{3D3F6E79-C766-481A-94ED-F9EE00AC9D0D}" type="pres">
      <dgm:prSet presAssocID="{10A39785-9E5F-4A5C-B7B4-1E865430C9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951E760-7EB5-4182-95C9-99E858A57809}" srcId="{3027B37F-FF67-425A-93EE-8F8CD4683FEC}" destId="{9E363418-1DE9-443E-8A62-BA33C0268352}" srcOrd="0" destOrd="0" parTransId="{1F19EE5E-D0EA-4082-B22C-5555F4F09653}" sibTransId="{832591AF-88D6-4FED-8790-2562EC06D387}"/>
    <dgm:cxn modelId="{0634C894-6133-400B-80E6-BCB3B76271EA}" type="presOf" srcId="{3027B37F-FF67-425A-93EE-8F8CD4683FEC}" destId="{515E4165-0951-4FD4-A88C-C2E9E60CECEA}" srcOrd="0" destOrd="0" presId="urn:microsoft.com/office/officeart/2005/8/layout/vList2"/>
    <dgm:cxn modelId="{D20A24B2-C8C9-4892-93FA-69F9B1F2EB86}" srcId="{3027B37F-FF67-425A-93EE-8F8CD4683FEC}" destId="{10A39785-9E5F-4A5C-B7B4-1E865430C912}" srcOrd="1" destOrd="0" parTransId="{87C3034D-7EA7-4058-8E64-3AAD1333C95D}" sibTransId="{64E86A09-63FB-4837-B076-64976995E67E}"/>
    <dgm:cxn modelId="{771686D3-E80E-4E4B-93DD-979DDBAE285C}" type="presOf" srcId="{10A39785-9E5F-4A5C-B7B4-1E865430C912}" destId="{3D3F6E79-C766-481A-94ED-F9EE00AC9D0D}" srcOrd="0" destOrd="0" presId="urn:microsoft.com/office/officeart/2005/8/layout/vList2"/>
    <dgm:cxn modelId="{9A4397FC-B8DF-443E-9981-ECB9DC18DE28}" type="presOf" srcId="{9E363418-1DE9-443E-8A62-BA33C0268352}" destId="{9E8B90A0-0B58-4D4E-865C-3BBD24628BB6}" srcOrd="0" destOrd="0" presId="urn:microsoft.com/office/officeart/2005/8/layout/vList2"/>
    <dgm:cxn modelId="{B1B6EA6A-39FA-48AC-B242-7D7246413405}" type="presParOf" srcId="{515E4165-0951-4FD4-A88C-C2E9E60CECEA}" destId="{9E8B90A0-0B58-4D4E-865C-3BBD24628BB6}" srcOrd="0" destOrd="0" presId="urn:microsoft.com/office/officeart/2005/8/layout/vList2"/>
    <dgm:cxn modelId="{9C14D83C-99CA-4C45-85B9-812EE359C10E}" type="presParOf" srcId="{515E4165-0951-4FD4-A88C-C2E9E60CECEA}" destId="{90E3C95C-9001-4C29-B238-C6E824A60C97}" srcOrd="1" destOrd="0" presId="urn:microsoft.com/office/officeart/2005/8/layout/vList2"/>
    <dgm:cxn modelId="{9C97C257-1346-416A-BD57-DD8A1BC3D15B}" type="presParOf" srcId="{515E4165-0951-4FD4-A88C-C2E9E60CECEA}" destId="{3D3F6E79-C766-481A-94ED-F9EE00AC9D0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5D1B50-2761-45D9-8075-6809362CC6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BD82FA-8DB3-48DA-9452-E8DFAD1E2118}">
      <dgm:prSet/>
      <dgm:spPr/>
      <dgm:t>
        <a:bodyPr/>
        <a:lstStyle/>
        <a:p>
          <a:r>
            <a:rPr lang="en-US"/>
            <a:t>We have created an app for this system, this app has the capability to scan a QR code, once QR code is scanned user’s MAC address is added into the database. </a:t>
          </a:r>
        </a:p>
      </dgm:t>
    </dgm:pt>
    <dgm:pt modelId="{9F2E39F8-D06C-47F0-BB5A-C0BB57B7FFE7}" type="parTrans" cxnId="{2D0EBDCB-7F4E-4310-9724-89DA74040B98}">
      <dgm:prSet/>
      <dgm:spPr/>
      <dgm:t>
        <a:bodyPr/>
        <a:lstStyle/>
        <a:p>
          <a:endParaRPr lang="en-US"/>
        </a:p>
      </dgm:t>
    </dgm:pt>
    <dgm:pt modelId="{649FB4CC-36EB-4777-9EA8-C198A1A4E6ED}" type="sibTrans" cxnId="{2D0EBDCB-7F4E-4310-9724-89DA74040B98}">
      <dgm:prSet/>
      <dgm:spPr/>
      <dgm:t>
        <a:bodyPr/>
        <a:lstStyle/>
        <a:p>
          <a:endParaRPr lang="en-US"/>
        </a:p>
      </dgm:t>
    </dgm:pt>
    <dgm:pt modelId="{0CBDB824-16E9-418A-82C6-060F57CEF21C}">
      <dgm:prSet/>
      <dgm:spPr/>
      <dgm:t>
        <a:bodyPr/>
        <a:lstStyle/>
        <a:p>
          <a:r>
            <a:rPr lang="en-US"/>
            <a:t>We can also now check the number of people in a room by using the data from the database that is added from the hardware.</a:t>
          </a:r>
        </a:p>
      </dgm:t>
    </dgm:pt>
    <dgm:pt modelId="{4FE25DA1-3683-48A2-9FEF-48E337E71F7E}" type="parTrans" cxnId="{CD285B77-B970-44DA-9D59-73C6DD655EA6}">
      <dgm:prSet/>
      <dgm:spPr/>
      <dgm:t>
        <a:bodyPr/>
        <a:lstStyle/>
        <a:p>
          <a:endParaRPr lang="en-US"/>
        </a:p>
      </dgm:t>
    </dgm:pt>
    <dgm:pt modelId="{EE0D30DE-CD4A-4B45-AC3D-666287EF156E}" type="sibTrans" cxnId="{CD285B77-B970-44DA-9D59-73C6DD655EA6}">
      <dgm:prSet/>
      <dgm:spPr/>
      <dgm:t>
        <a:bodyPr/>
        <a:lstStyle/>
        <a:p>
          <a:endParaRPr lang="en-US"/>
        </a:p>
      </dgm:t>
    </dgm:pt>
    <dgm:pt modelId="{DD4C8588-FD33-42C8-9E47-3D3130DEA238}" type="pres">
      <dgm:prSet presAssocID="{6A5D1B50-2761-45D9-8075-6809362CC62C}" presName="diagram" presStyleCnt="0">
        <dgm:presLayoutVars>
          <dgm:dir/>
          <dgm:resizeHandles val="exact"/>
        </dgm:presLayoutVars>
      </dgm:prSet>
      <dgm:spPr/>
    </dgm:pt>
    <dgm:pt modelId="{F2B198E8-6B76-4327-BCE8-49487FE796DE}" type="pres">
      <dgm:prSet presAssocID="{15BD82FA-8DB3-48DA-9452-E8DFAD1E2118}" presName="node" presStyleLbl="node1" presStyleIdx="0" presStyleCnt="2">
        <dgm:presLayoutVars>
          <dgm:bulletEnabled val="1"/>
        </dgm:presLayoutVars>
      </dgm:prSet>
      <dgm:spPr/>
    </dgm:pt>
    <dgm:pt modelId="{D8B3BAEE-77E5-4140-943F-373D8703DF4C}" type="pres">
      <dgm:prSet presAssocID="{649FB4CC-36EB-4777-9EA8-C198A1A4E6ED}" presName="sibTrans" presStyleCnt="0"/>
      <dgm:spPr/>
    </dgm:pt>
    <dgm:pt modelId="{95BBBC08-6F7C-47C8-B7AA-4C43253CA98A}" type="pres">
      <dgm:prSet presAssocID="{0CBDB824-16E9-418A-82C6-060F57CEF21C}" presName="node" presStyleLbl="node1" presStyleIdx="1" presStyleCnt="2">
        <dgm:presLayoutVars>
          <dgm:bulletEnabled val="1"/>
        </dgm:presLayoutVars>
      </dgm:prSet>
      <dgm:spPr/>
    </dgm:pt>
  </dgm:ptLst>
  <dgm:cxnLst>
    <dgm:cxn modelId="{BB31952B-EDBA-4102-8F6B-8F36157005FE}" type="presOf" srcId="{15BD82FA-8DB3-48DA-9452-E8DFAD1E2118}" destId="{F2B198E8-6B76-4327-BCE8-49487FE796DE}" srcOrd="0" destOrd="0" presId="urn:microsoft.com/office/officeart/2005/8/layout/default"/>
    <dgm:cxn modelId="{CD285B77-B970-44DA-9D59-73C6DD655EA6}" srcId="{6A5D1B50-2761-45D9-8075-6809362CC62C}" destId="{0CBDB824-16E9-418A-82C6-060F57CEF21C}" srcOrd="1" destOrd="0" parTransId="{4FE25DA1-3683-48A2-9FEF-48E337E71F7E}" sibTransId="{EE0D30DE-CD4A-4B45-AC3D-666287EF156E}"/>
    <dgm:cxn modelId="{D4B072C3-47C5-48FC-B898-7E5D48D4BD88}" type="presOf" srcId="{0CBDB824-16E9-418A-82C6-060F57CEF21C}" destId="{95BBBC08-6F7C-47C8-B7AA-4C43253CA98A}" srcOrd="0" destOrd="0" presId="urn:microsoft.com/office/officeart/2005/8/layout/default"/>
    <dgm:cxn modelId="{2D0EBDCB-7F4E-4310-9724-89DA74040B98}" srcId="{6A5D1B50-2761-45D9-8075-6809362CC62C}" destId="{15BD82FA-8DB3-48DA-9452-E8DFAD1E2118}" srcOrd="0" destOrd="0" parTransId="{9F2E39F8-D06C-47F0-BB5A-C0BB57B7FFE7}" sibTransId="{649FB4CC-36EB-4777-9EA8-C198A1A4E6ED}"/>
    <dgm:cxn modelId="{A18711D6-5174-429F-9F0E-E8FE3EED423E}" type="presOf" srcId="{6A5D1B50-2761-45D9-8075-6809362CC62C}" destId="{DD4C8588-FD33-42C8-9E47-3D3130DEA238}" srcOrd="0" destOrd="0" presId="urn:microsoft.com/office/officeart/2005/8/layout/default"/>
    <dgm:cxn modelId="{0E5F8851-E9C8-43AD-BEC6-BB18F246CC60}" type="presParOf" srcId="{DD4C8588-FD33-42C8-9E47-3D3130DEA238}" destId="{F2B198E8-6B76-4327-BCE8-49487FE796DE}" srcOrd="0" destOrd="0" presId="urn:microsoft.com/office/officeart/2005/8/layout/default"/>
    <dgm:cxn modelId="{6B8B546E-E628-42BC-816D-836C48346F5F}" type="presParOf" srcId="{DD4C8588-FD33-42C8-9E47-3D3130DEA238}" destId="{D8B3BAEE-77E5-4140-943F-373D8703DF4C}" srcOrd="1" destOrd="0" presId="urn:microsoft.com/office/officeart/2005/8/layout/default"/>
    <dgm:cxn modelId="{3D492F20-F81A-4DF7-B4CF-3192BF69A31A}" type="presParOf" srcId="{DD4C8588-FD33-42C8-9E47-3D3130DEA238}" destId="{95BBBC08-6F7C-47C8-B7AA-4C43253CA98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CC518D-663B-4EBE-B86F-10D26A3517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8EAC64-B3BB-4398-B5E6-DE7F1D085422}">
      <dgm:prSet/>
      <dgm:spPr/>
      <dgm:t>
        <a:bodyPr/>
        <a:lstStyle/>
        <a:p>
          <a:r>
            <a:rPr lang="en-US"/>
            <a:t>This website mainly focuses on live streaming of camera. </a:t>
          </a:r>
        </a:p>
      </dgm:t>
    </dgm:pt>
    <dgm:pt modelId="{31440A25-8F98-4B94-9640-F9663E3AF7A6}" type="parTrans" cxnId="{9A64896F-75ED-44FE-9D12-20F1AD92C77E}">
      <dgm:prSet/>
      <dgm:spPr/>
      <dgm:t>
        <a:bodyPr/>
        <a:lstStyle/>
        <a:p>
          <a:endParaRPr lang="en-US"/>
        </a:p>
      </dgm:t>
    </dgm:pt>
    <dgm:pt modelId="{8171453C-A9B3-46D9-9D06-3F23E97F3F92}" type="sibTrans" cxnId="{9A64896F-75ED-44FE-9D12-20F1AD92C77E}">
      <dgm:prSet/>
      <dgm:spPr/>
      <dgm:t>
        <a:bodyPr/>
        <a:lstStyle/>
        <a:p>
          <a:endParaRPr lang="en-US"/>
        </a:p>
      </dgm:t>
    </dgm:pt>
    <dgm:pt modelId="{CC94CE1D-A3DD-42C5-85E2-86009BA5FC0B}">
      <dgm:prSet/>
      <dgm:spPr/>
      <dgm:t>
        <a:bodyPr/>
        <a:lstStyle/>
        <a:p>
          <a:r>
            <a:rPr lang="en-US" dirty="0"/>
            <a:t>With this camera you can now record, take pictures and download any needed material that is recorded on the camera.</a:t>
          </a:r>
        </a:p>
      </dgm:t>
    </dgm:pt>
    <dgm:pt modelId="{199E35E4-4B9A-4DE4-8441-680B717E0C72}" type="parTrans" cxnId="{F9A761B3-5B22-4B5F-9C4A-EA5CBB0F0D6F}">
      <dgm:prSet/>
      <dgm:spPr/>
      <dgm:t>
        <a:bodyPr/>
        <a:lstStyle/>
        <a:p>
          <a:endParaRPr lang="en-US"/>
        </a:p>
      </dgm:t>
    </dgm:pt>
    <dgm:pt modelId="{68CD55E9-605E-4EF9-B8AF-425E85508926}" type="sibTrans" cxnId="{F9A761B3-5B22-4B5F-9C4A-EA5CBB0F0D6F}">
      <dgm:prSet/>
      <dgm:spPr/>
      <dgm:t>
        <a:bodyPr/>
        <a:lstStyle/>
        <a:p>
          <a:endParaRPr lang="en-US"/>
        </a:p>
      </dgm:t>
    </dgm:pt>
    <dgm:pt modelId="{714A7930-2550-4A73-A1F2-5E7D2E794FFE}">
      <dgm:prSet/>
      <dgm:spPr/>
      <dgm:t>
        <a:bodyPr/>
        <a:lstStyle/>
        <a:p>
          <a:r>
            <a:rPr lang="en-US" dirty="0"/>
            <a:t>This camera has also a motion detecting features, which allows the admin to check if there are any unnecessary obstacles.</a:t>
          </a:r>
        </a:p>
      </dgm:t>
    </dgm:pt>
    <dgm:pt modelId="{42139356-0961-42C2-9401-0D9E7B4D7041}" type="parTrans" cxnId="{5E4AE48F-FC49-438B-8F92-E7041504B531}">
      <dgm:prSet/>
      <dgm:spPr/>
      <dgm:t>
        <a:bodyPr/>
        <a:lstStyle/>
        <a:p>
          <a:endParaRPr lang="en-US"/>
        </a:p>
      </dgm:t>
    </dgm:pt>
    <dgm:pt modelId="{12C235F8-7855-4324-B0F5-4837AB102B7A}" type="sibTrans" cxnId="{5E4AE48F-FC49-438B-8F92-E7041504B531}">
      <dgm:prSet/>
      <dgm:spPr/>
      <dgm:t>
        <a:bodyPr/>
        <a:lstStyle/>
        <a:p>
          <a:endParaRPr lang="en-US"/>
        </a:p>
      </dgm:t>
    </dgm:pt>
    <dgm:pt modelId="{3ED2709F-A390-4229-ADEC-1E2EE035E0C5}" type="pres">
      <dgm:prSet presAssocID="{DECC518D-663B-4EBE-B86F-10D26A35174F}" presName="linear" presStyleCnt="0">
        <dgm:presLayoutVars>
          <dgm:animLvl val="lvl"/>
          <dgm:resizeHandles val="exact"/>
        </dgm:presLayoutVars>
      </dgm:prSet>
      <dgm:spPr/>
    </dgm:pt>
    <dgm:pt modelId="{C471D78E-0278-468A-BD26-BD21A2C3AED8}" type="pres">
      <dgm:prSet presAssocID="{068EAC64-B3BB-4398-B5E6-DE7F1D0854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04F68B-91A3-4247-BD57-E52B7EF1BAD5}" type="pres">
      <dgm:prSet presAssocID="{8171453C-A9B3-46D9-9D06-3F23E97F3F92}" presName="spacer" presStyleCnt="0"/>
      <dgm:spPr/>
    </dgm:pt>
    <dgm:pt modelId="{7365A4B6-1843-427D-B45F-148F25D75AE1}" type="pres">
      <dgm:prSet presAssocID="{CC94CE1D-A3DD-42C5-85E2-86009BA5FC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099241-CCEC-4594-B1F4-13E5FA435995}" type="pres">
      <dgm:prSet presAssocID="{68CD55E9-605E-4EF9-B8AF-425E85508926}" presName="spacer" presStyleCnt="0"/>
      <dgm:spPr/>
    </dgm:pt>
    <dgm:pt modelId="{761774CC-E978-4DD8-B094-177B280B3A83}" type="pres">
      <dgm:prSet presAssocID="{714A7930-2550-4A73-A1F2-5E7D2E794FF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E4E741-8FD3-4899-8C3B-BA5B6EB1262A}" type="presOf" srcId="{068EAC64-B3BB-4398-B5E6-DE7F1D085422}" destId="{C471D78E-0278-468A-BD26-BD21A2C3AED8}" srcOrd="0" destOrd="0" presId="urn:microsoft.com/office/officeart/2005/8/layout/vList2"/>
    <dgm:cxn modelId="{2A01A16B-65F9-49F6-BBB3-E0A7B469374D}" type="presOf" srcId="{714A7930-2550-4A73-A1F2-5E7D2E794FFE}" destId="{761774CC-E978-4DD8-B094-177B280B3A83}" srcOrd="0" destOrd="0" presId="urn:microsoft.com/office/officeart/2005/8/layout/vList2"/>
    <dgm:cxn modelId="{9A64896F-75ED-44FE-9D12-20F1AD92C77E}" srcId="{DECC518D-663B-4EBE-B86F-10D26A35174F}" destId="{068EAC64-B3BB-4398-B5E6-DE7F1D085422}" srcOrd="0" destOrd="0" parTransId="{31440A25-8F98-4B94-9640-F9663E3AF7A6}" sibTransId="{8171453C-A9B3-46D9-9D06-3F23E97F3F92}"/>
    <dgm:cxn modelId="{EAA95E7B-2603-499E-9E3B-A1E49ECFA7C7}" type="presOf" srcId="{CC94CE1D-A3DD-42C5-85E2-86009BA5FC0B}" destId="{7365A4B6-1843-427D-B45F-148F25D75AE1}" srcOrd="0" destOrd="0" presId="urn:microsoft.com/office/officeart/2005/8/layout/vList2"/>
    <dgm:cxn modelId="{5E4AE48F-FC49-438B-8F92-E7041504B531}" srcId="{DECC518D-663B-4EBE-B86F-10D26A35174F}" destId="{714A7930-2550-4A73-A1F2-5E7D2E794FFE}" srcOrd="2" destOrd="0" parTransId="{42139356-0961-42C2-9401-0D9E7B4D7041}" sibTransId="{12C235F8-7855-4324-B0F5-4837AB102B7A}"/>
    <dgm:cxn modelId="{F9A761B3-5B22-4B5F-9C4A-EA5CBB0F0D6F}" srcId="{DECC518D-663B-4EBE-B86F-10D26A35174F}" destId="{CC94CE1D-A3DD-42C5-85E2-86009BA5FC0B}" srcOrd="1" destOrd="0" parTransId="{199E35E4-4B9A-4DE4-8441-680B717E0C72}" sibTransId="{68CD55E9-605E-4EF9-B8AF-425E85508926}"/>
    <dgm:cxn modelId="{D4B41CC6-FDAE-40DE-82CE-6BB497F48CEC}" type="presOf" srcId="{DECC518D-663B-4EBE-B86F-10D26A35174F}" destId="{3ED2709F-A390-4229-ADEC-1E2EE035E0C5}" srcOrd="0" destOrd="0" presId="urn:microsoft.com/office/officeart/2005/8/layout/vList2"/>
    <dgm:cxn modelId="{2C2CAA3B-A4D3-42BD-8CF8-42B4458940DF}" type="presParOf" srcId="{3ED2709F-A390-4229-ADEC-1E2EE035E0C5}" destId="{C471D78E-0278-468A-BD26-BD21A2C3AED8}" srcOrd="0" destOrd="0" presId="urn:microsoft.com/office/officeart/2005/8/layout/vList2"/>
    <dgm:cxn modelId="{A827D0A0-4153-468E-9B2F-89E47FB108EA}" type="presParOf" srcId="{3ED2709F-A390-4229-ADEC-1E2EE035E0C5}" destId="{0904F68B-91A3-4247-BD57-E52B7EF1BAD5}" srcOrd="1" destOrd="0" presId="urn:microsoft.com/office/officeart/2005/8/layout/vList2"/>
    <dgm:cxn modelId="{41C74C1B-F65D-4048-9598-93A76CD509D0}" type="presParOf" srcId="{3ED2709F-A390-4229-ADEC-1E2EE035E0C5}" destId="{7365A4B6-1843-427D-B45F-148F25D75AE1}" srcOrd="2" destOrd="0" presId="urn:microsoft.com/office/officeart/2005/8/layout/vList2"/>
    <dgm:cxn modelId="{48E40A31-2060-4F9F-A08C-69EB517AE523}" type="presParOf" srcId="{3ED2709F-A390-4229-ADEC-1E2EE035E0C5}" destId="{EA099241-CCEC-4594-B1F4-13E5FA435995}" srcOrd="3" destOrd="0" presId="urn:microsoft.com/office/officeart/2005/8/layout/vList2"/>
    <dgm:cxn modelId="{94A7B687-F9CD-456D-83EC-88A7965F101B}" type="presParOf" srcId="{3ED2709F-A390-4229-ADEC-1E2EE035E0C5}" destId="{761774CC-E978-4DD8-B094-177B280B3A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F4FA76-CBE0-4934-909D-FEDD1B1914E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F2D402-EAB7-401F-95DB-66939C3F36F9}">
      <dgm:prSet/>
      <dgm:spPr/>
      <dgm:t>
        <a:bodyPr/>
        <a:lstStyle/>
        <a:p>
          <a:r>
            <a:rPr lang="en-US"/>
            <a:t>I.N.Samarwickrama – 10707053</a:t>
          </a:r>
        </a:p>
      </dgm:t>
    </dgm:pt>
    <dgm:pt modelId="{60D30732-EBEE-4195-913F-F9A2D00562F0}" type="parTrans" cxnId="{E01253BE-84A1-4216-9AC4-8211CA24B16E}">
      <dgm:prSet/>
      <dgm:spPr/>
      <dgm:t>
        <a:bodyPr/>
        <a:lstStyle/>
        <a:p>
          <a:endParaRPr lang="en-US"/>
        </a:p>
      </dgm:t>
    </dgm:pt>
    <dgm:pt modelId="{D64DF5AF-1BC7-402F-8E5C-41B79E8E3C46}" type="sibTrans" cxnId="{E01253BE-84A1-4216-9AC4-8211CA24B16E}">
      <dgm:prSet/>
      <dgm:spPr/>
      <dgm:t>
        <a:bodyPr/>
        <a:lstStyle/>
        <a:p>
          <a:endParaRPr lang="en-US"/>
        </a:p>
      </dgm:t>
    </dgm:pt>
    <dgm:pt modelId="{ED2EEEC4-F20C-4DEF-A355-F5B29AF5F9EA}">
      <dgm:prSet/>
      <dgm:spPr/>
      <dgm:t>
        <a:bodyPr/>
        <a:lstStyle/>
        <a:p>
          <a:r>
            <a:rPr lang="en-US"/>
            <a:t>J.A.Mujeeb – 10707284</a:t>
          </a:r>
        </a:p>
      </dgm:t>
    </dgm:pt>
    <dgm:pt modelId="{293042F1-F08E-4D1F-83DE-38ED15E271DA}" type="parTrans" cxnId="{335736D3-60EC-4CF8-BA82-A145893D1123}">
      <dgm:prSet/>
      <dgm:spPr/>
      <dgm:t>
        <a:bodyPr/>
        <a:lstStyle/>
        <a:p>
          <a:endParaRPr lang="en-US"/>
        </a:p>
      </dgm:t>
    </dgm:pt>
    <dgm:pt modelId="{7DE94D28-DB37-4994-81AC-900238366A84}" type="sibTrans" cxnId="{335736D3-60EC-4CF8-BA82-A145893D1123}">
      <dgm:prSet/>
      <dgm:spPr/>
      <dgm:t>
        <a:bodyPr/>
        <a:lstStyle/>
        <a:p>
          <a:endParaRPr lang="en-US"/>
        </a:p>
      </dgm:t>
    </dgm:pt>
    <dgm:pt modelId="{3B4A5A29-DA50-4DAB-98D4-78C0E796B3A8}">
      <dgm:prSet/>
      <dgm:spPr/>
      <dgm:t>
        <a:bodyPr/>
        <a:lstStyle/>
        <a:p>
          <a:r>
            <a:rPr lang="en-US"/>
            <a:t>S.O.Perera – 10707315</a:t>
          </a:r>
        </a:p>
      </dgm:t>
    </dgm:pt>
    <dgm:pt modelId="{587764C5-08BA-4250-9770-29A368FD34C8}" type="parTrans" cxnId="{4774D64A-B7C3-4B8A-81B9-49591E6824EF}">
      <dgm:prSet/>
      <dgm:spPr/>
      <dgm:t>
        <a:bodyPr/>
        <a:lstStyle/>
        <a:p>
          <a:endParaRPr lang="en-US"/>
        </a:p>
      </dgm:t>
    </dgm:pt>
    <dgm:pt modelId="{AA542BF6-A9D4-462B-941C-51E442CD0617}" type="sibTrans" cxnId="{4774D64A-B7C3-4B8A-81B9-49591E6824EF}">
      <dgm:prSet/>
      <dgm:spPr/>
      <dgm:t>
        <a:bodyPr/>
        <a:lstStyle/>
        <a:p>
          <a:endParaRPr lang="en-US"/>
        </a:p>
      </dgm:t>
    </dgm:pt>
    <dgm:pt modelId="{B7BF02A9-E67C-4B82-8F58-B042A4514442}">
      <dgm:prSet/>
      <dgm:spPr/>
      <dgm:t>
        <a:bodyPr/>
        <a:lstStyle/>
        <a:p>
          <a:r>
            <a:rPr lang="en-US"/>
            <a:t>S.S.N.S.Nevins – 10707291</a:t>
          </a:r>
        </a:p>
      </dgm:t>
    </dgm:pt>
    <dgm:pt modelId="{AA3D78CD-2A31-4F98-892B-DA96CA21ACF5}" type="parTrans" cxnId="{DAED9991-E437-48CF-B11C-2815F4F332DB}">
      <dgm:prSet/>
      <dgm:spPr/>
      <dgm:t>
        <a:bodyPr/>
        <a:lstStyle/>
        <a:p>
          <a:endParaRPr lang="en-US"/>
        </a:p>
      </dgm:t>
    </dgm:pt>
    <dgm:pt modelId="{CD2650F4-1EC6-495E-B047-4B646AD2829C}" type="sibTrans" cxnId="{DAED9991-E437-48CF-B11C-2815F4F332DB}">
      <dgm:prSet/>
      <dgm:spPr/>
      <dgm:t>
        <a:bodyPr/>
        <a:lstStyle/>
        <a:p>
          <a:endParaRPr lang="en-US"/>
        </a:p>
      </dgm:t>
    </dgm:pt>
    <dgm:pt modelId="{CB5926E2-32D8-4B6E-A84C-36E3BCB1F592}">
      <dgm:prSet/>
      <dgm:spPr/>
      <dgm:t>
        <a:bodyPr/>
        <a:lstStyle/>
        <a:p>
          <a:r>
            <a:rPr lang="en-US" dirty="0"/>
            <a:t>W.N.D.Perera – 10707045</a:t>
          </a:r>
        </a:p>
      </dgm:t>
    </dgm:pt>
    <dgm:pt modelId="{CBD391A7-0136-42C1-8C9F-3DA5A55B7202}" type="parTrans" cxnId="{B0D5661D-24C3-4F39-9D4B-83CF9BE3AD5A}">
      <dgm:prSet/>
      <dgm:spPr/>
      <dgm:t>
        <a:bodyPr/>
        <a:lstStyle/>
        <a:p>
          <a:endParaRPr lang="en-US"/>
        </a:p>
      </dgm:t>
    </dgm:pt>
    <dgm:pt modelId="{108D4162-2731-4DEB-9F2E-411BCF77BDFB}" type="sibTrans" cxnId="{B0D5661D-24C3-4F39-9D4B-83CF9BE3AD5A}">
      <dgm:prSet/>
      <dgm:spPr/>
      <dgm:t>
        <a:bodyPr/>
        <a:lstStyle/>
        <a:p>
          <a:endParaRPr lang="en-US"/>
        </a:p>
      </dgm:t>
    </dgm:pt>
    <dgm:pt modelId="{D503759A-D5DB-4F93-B022-892CE2FDD10B}">
      <dgm:prSet/>
      <dgm:spPr/>
      <dgm:t>
        <a:bodyPr/>
        <a:lstStyle/>
        <a:p>
          <a:r>
            <a:rPr lang="en-US" dirty="0"/>
            <a:t>G.M.D.D.Ratnayake – 10707351</a:t>
          </a:r>
        </a:p>
      </dgm:t>
    </dgm:pt>
    <dgm:pt modelId="{38F7F524-4F47-4E5E-9E6F-059AFAB44BF4}" type="parTrans" cxnId="{31A5FDCC-BC5E-439D-9C32-FADF5E925D6F}">
      <dgm:prSet/>
      <dgm:spPr/>
    </dgm:pt>
    <dgm:pt modelId="{281D0AE2-B37E-4B50-BB3F-A02F1F1B26EA}" type="sibTrans" cxnId="{31A5FDCC-BC5E-439D-9C32-FADF5E925D6F}">
      <dgm:prSet/>
      <dgm:spPr/>
    </dgm:pt>
    <dgm:pt modelId="{07B376D5-BF65-4990-A0AB-1404D4ABD092}" type="pres">
      <dgm:prSet presAssocID="{ECF4FA76-CBE0-4934-909D-FEDD1B1914E1}" presName="linear" presStyleCnt="0">
        <dgm:presLayoutVars>
          <dgm:dir/>
          <dgm:animLvl val="lvl"/>
          <dgm:resizeHandles val="exact"/>
        </dgm:presLayoutVars>
      </dgm:prSet>
      <dgm:spPr/>
    </dgm:pt>
    <dgm:pt modelId="{0926E61C-76EF-4C0C-A20F-527F92BDD866}" type="pres">
      <dgm:prSet presAssocID="{2DF2D402-EAB7-401F-95DB-66939C3F36F9}" presName="parentLin" presStyleCnt="0"/>
      <dgm:spPr/>
    </dgm:pt>
    <dgm:pt modelId="{C57881BA-53E4-4895-A494-8B83718AFDD0}" type="pres">
      <dgm:prSet presAssocID="{2DF2D402-EAB7-401F-95DB-66939C3F36F9}" presName="parentLeftMargin" presStyleLbl="node1" presStyleIdx="0" presStyleCnt="6"/>
      <dgm:spPr/>
    </dgm:pt>
    <dgm:pt modelId="{A3D1F58B-1B64-49B4-9E09-DA94AD6C7784}" type="pres">
      <dgm:prSet presAssocID="{2DF2D402-EAB7-401F-95DB-66939C3F36F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E43A344-8AF9-4780-A670-091198391841}" type="pres">
      <dgm:prSet presAssocID="{2DF2D402-EAB7-401F-95DB-66939C3F36F9}" presName="negativeSpace" presStyleCnt="0"/>
      <dgm:spPr/>
    </dgm:pt>
    <dgm:pt modelId="{26658080-1FEF-4A17-98A6-CA1B456B10A3}" type="pres">
      <dgm:prSet presAssocID="{2DF2D402-EAB7-401F-95DB-66939C3F36F9}" presName="childText" presStyleLbl="conFgAcc1" presStyleIdx="0" presStyleCnt="6">
        <dgm:presLayoutVars>
          <dgm:bulletEnabled val="1"/>
        </dgm:presLayoutVars>
      </dgm:prSet>
      <dgm:spPr/>
    </dgm:pt>
    <dgm:pt modelId="{F1638E74-F267-4735-86CB-C57CBFB80980}" type="pres">
      <dgm:prSet presAssocID="{D64DF5AF-1BC7-402F-8E5C-41B79E8E3C46}" presName="spaceBetweenRectangles" presStyleCnt="0"/>
      <dgm:spPr/>
    </dgm:pt>
    <dgm:pt modelId="{A6447885-E04C-4D6B-B3B0-DBCB3841A295}" type="pres">
      <dgm:prSet presAssocID="{ED2EEEC4-F20C-4DEF-A355-F5B29AF5F9EA}" presName="parentLin" presStyleCnt="0"/>
      <dgm:spPr/>
    </dgm:pt>
    <dgm:pt modelId="{920AC809-808A-497B-9EBB-FF904E03B6D6}" type="pres">
      <dgm:prSet presAssocID="{ED2EEEC4-F20C-4DEF-A355-F5B29AF5F9EA}" presName="parentLeftMargin" presStyleLbl="node1" presStyleIdx="0" presStyleCnt="6"/>
      <dgm:spPr/>
    </dgm:pt>
    <dgm:pt modelId="{3928B0FA-18BA-46D9-9C92-E5D5A9591C8F}" type="pres">
      <dgm:prSet presAssocID="{ED2EEEC4-F20C-4DEF-A355-F5B29AF5F9E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1AF1B2-7ACC-4F93-97D2-9A9B8DF4E11E}" type="pres">
      <dgm:prSet presAssocID="{ED2EEEC4-F20C-4DEF-A355-F5B29AF5F9EA}" presName="negativeSpace" presStyleCnt="0"/>
      <dgm:spPr/>
    </dgm:pt>
    <dgm:pt modelId="{7252B58C-4537-4688-9B2D-6CE96D7B021E}" type="pres">
      <dgm:prSet presAssocID="{ED2EEEC4-F20C-4DEF-A355-F5B29AF5F9EA}" presName="childText" presStyleLbl="conFgAcc1" presStyleIdx="1" presStyleCnt="6">
        <dgm:presLayoutVars>
          <dgm:bulletEnabled val="1"/>
        </dgm:presLayoutVars>
      </dgm:prSet>
      <dgm:spPr/>
    </dgm:pt>
    <dgm:pt modelId="{4392EFFA-C3C0-4077-82C1-30D39B26E18F}" type="pres">
      <dgm:prSet presAssocID="{7DE94D28-DB37-4994-81AC-900238366A84}" presName="spaceBetweenRectangles" presStyleCnt="0"/>
      <dgm:spPr/>
    </dgm:pt>
    <dgm:pt modelId="{AB07676C-7D8F-46F6-82EF-10C83C22D93A}" type="pres">
      <dgm:prSet presAssocID="{3B4A5A29-DA50-4DAB-98D4-78C0E796B3A8}" presName="parentLin" presStyleCnt="0"/>
      <dgm:spPr/>
    </dgm:pt>
    <dgm:pt modelId="{244C06EC-A1F4-4025-8319-698E4C1AF71B}" type="pres">
      <dgm:prSet presAssocID="{3B4A5A29-DA50-4DAB-98D4-78C0E796B3A8}" presName="parentLeftMargin" presStyleLbl="node1" presStyleIdx="1" presStyleCnt="6"/>
      <dgm:spPr/>
    </dgm:pt>
    <dgm:pt modelId="{9E6A0AB1-44B1-4448-9D68-9B3C0BEA57A7}" type="pres">
      <dgm:prSet presAssocID="{3B4A5A29-DA50-4DAB-98D4-78C0E796B3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9C2E3BD-5BD3-4595-B6A6-8D9AE6199E25}" type="pres">
      <dgm:prSet presAssocID="{3B4A5A29-DA50-4DAB-98D4-78C0E796B3A8}" presName="negativeSpace" presStyleCnt="0"/>
      <dgm:spPr/>
    </dgm:pt>
    <dgm:pt modelId="{81A7C325-0E96-4D2B-A35F-EA2B1FD790CC}" type="pres">
      <dgm:prSet presAssocID="{3B4A5A29-DA50-4DAB-98D4-78C0E796B3A8}" presName="childText" presStyleLbl="conFgAcc1" presStyleIdx="2" presStyleCnt="6">
        <dgm:presLayoutVars>
          <dgm:bulletEnabled val="1"/>
        </dgm:presLayoutVars>
      </dgm:prSet>
      <dgm:spPr/>
    </dgm:pt>
    <dgm:pt modelId="{42BAC5FE-ABAF-42C2-A1B4-4F43C5F7BDCB}" type="pres">
      <dgm:prSet presAssocID="{AA542BF6-A9D4-462B-941C-51E442CD0617}" presName="spaceBetweenRectangles" presStyleCnt="0"/>
      <dgm:spPr/>
    </dgm:pt>
    <dgm:pt modelId="{7A0E9771-59FF-4D41-A947-F1BA2D35B589}" type="pres">
      <dgm:prSet presAssocID="{B7BF02A9-E67C-4B82-8F58-B042A4514442}" presName="parentLin" presStyleCnt="0"/>
      <dgm:spPr/>
    </dgm:pt>
    <dgm:pt modelId="{19AEDDB4-6D08-4C66-B747-BA4783CD2AF1}" type="pres">
      <dgm:prSet presAssocID="{B7BF02A9-E67C-4B82-8F58-B042A4514442}" presName="parentLeftMargin" presStyleLbl="node1" presStyleIdx="2" presStyleCnt="6"/>
      <dgm:spPr/>
    </dgm:pt>
    <dgm:pt modelId="{F31ABFE6-4C4B-434B-A790-93F8BF87E2D6}" type="pres">
      <dgm:prSet presAssocID="{B7BF02A9-E67C-4B82-8F58-B042A451444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9AFAF62-D2E5-4379-AD79-D7820523285C}" type="pres">
      <dgm:prSet presAssocID="{B7BF02A9-E67C-4B82-8F58-B042A4514442}" presName="negativeSpace" presStyleCnt="0"/>
      <dgm:spPr/>
    </dgm:pt>
    <dgm:pt modelId="{7D97E2A5-04CD-4891-A544-B4D9546A13A8}" type="pres">
      <dgm:prSet presAssocID="{B7BF02A9-E67C-4B82-8F58-B042A4514442}" presName="childText" presStyleLbl="conFgAcc1" presStyleIdx="3" presStyleCnt="6">
        <dgm:presLayoutVars>
          <dgm:bulletEnabled val="1"/>
        </dgm:presLayoutVars>
      </dgm:prSet>
      <dgm:spPr/>
    </dgm:pt>
    <dgm:pt modelId="{5B7036FF-CA08-4DB6-85D8-55E080E7836B}" type="pres">
      <dgm:prSet presAssocID="{CD2650F4-1EC6-495E-B047-4B646AD2829C}" presName="spaceBetweenRectangles" presStyleCnt="0"/>
      <dgm:spPr/>
    </dgm:pt>
    <dgm:pt modelId="{94D6B26C-5BFC-47D1-A655-433BF57641E9}" type="pres">
      <dgm:prSet presAssocID="{CB5926E2-32D8-4B6E-A84C-36E3BCB1F592}" presName="parentLin" presStyleCnt="0"/>
      <dgm:spPr/>
    </dgm:pt>
    <dgm:pt modelId="{4E7ECD13-C315-4500-BC2B-A080955EB485}" type="pres">
      <dgm:prSet presAssocID="{CB5926E2-32D8-4B6E-A84C-36E3BCB1F592}" presName="parentLeftMargin" presStyleLbl="node1" presStyleIdx="3" presStyleCnt="6"/>
      <dgm:spPr/>
    </dgm:pt>
    <dgm:pt modelId="{37BA7C98-0309-460F-9C42-16D76BC283E8}" type="pres">
      <dgm:prSet presAssocID="{CB5926E2-32D8-4B6E-A84C-36E3BCB1F59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5D137CC-F47F-491E-B574-D271A376FB72}" type="pres">
      <dgm:prSet presAssocID="{CB5926E2-32D8-4B6E-A84C-36E3BCB1F592}" presName="negativeSpace" presStyleCnt="0"/>
      <dgm:spPr/>
    </dgm:pt>
    <dgm:pt modelId="{56A11361-F40F-4F3D-84F0-3EEEB92FEBD5}" type="pres">
      <dgm:prSet presAssocID="{CB5926E2-32D8-4B6E-A84C-36E3BCB1F592}" presName="childText" presStyleLbl="conFgAcc1" presStyleIdx="4" presStyleCnt="6">
        <dgm:presLayoutVars>
          <dgm:bulletEnabled val="1"/>
        </dgm:presLayoutVars>
      </dgm:prSet>
      <dgm:spPr/>
    </dgm:pt>
    <dgm:pt modelId="{0074E5FD-B1D5-40F7-82C8-89D60257A41A}" type="pres">
      <dgm:prSet presAssocID="{108D4162-2731-4DEB-9F2E-411BCF77BDFB}" presName="spaceBetweenRectangles" presStyleCnt="0"/>
      <dgm:spPr/>
    </dgm:pt>
    <dgm:pt modelId="{3BD66F23-16A6-4558-99F7-69228750FF9B}" type="pres">
      <dgm:prSet presAssocID="{D503759A-D5DB-4F93-B022-892CE2FDD10B}" presName="parentLin" presStyleCnt="0"/>
      <dgm:spPr/>
    </dgm:pt>
    <dgm:pt modelId="{6AFB6137-B398-4389-958A-C4ACA5AA1F7E}" type="pres">
      <dgm:prSet presAssocID="{D503759A-D5DB-4F93-B022-892CE2FDD10B}" presName="parentLeftMargin" presStyleLbl="node1" presStyleIdx="4" presStyleCnt="6"/>
      <dgm:spPr/>
    </dgm:pt>
    <dgm:pt modelId="{B487206C-9000-4460-8191-F9D37CB169BB}" type="pres">
      <dgm:prSet presAssocID="{D503759A-D5DB-4F93-B022-892CE2FDD10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91A3A7F-13CE-4B37-919B-6E98030B475D}" type="pres">
      <dgm:prSet presAssocID="{D503759A-D5DB-4F93-B022-892CE2FDD10B}" presName="negativeSpace" presStyleCnt="0"/>
      <dgm:spPr/>
    </dgm:pt>
    <dgm:pt modelId="{CE2FADCE-C213-4D05-B244-62585DBE6E39}" type="pres">
      <dgm:prSet presAssocID="{D503759A-D5DB-4F93-B022-892CE2FDD10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FE66B14-E3CA-41FA-87C4-C2FA3D3AA3A9}" type="presOf" srcId="{ED2EEEC4-F20C-4DEF-A355-F5B29AF5F9EA}" destId="{920AC809-808A-497B-9EBB-FF904E03B6D6}" srcOrd="0" destOrd="0" presId="urn:microsoft.com/office/officeart/2005/8/layout/list1"/>
    <dgm:cxn modelId="{B0D5661D-24C3-4F39-9D4B-83CF9BE3AD5A}" srcId="{ECF4FA76-CBE0-4934-909D-FEDD1B1914E1}" destId="{CB5926E2-32D8-4B6E-A84C-36E3BCB1F592}" srcOrd="4" destOrd="0" parTransId="{CBD391A7-0136-42C1-8C9F-3DA5A55B7202}" sibTransId="{108D4162-2731-4DEB-9F2E-411BCF77BDFB}"/>
    <dgm:cxn modelId="{405A5034-99F7-4ED5-B7C9-2C661F6B4643}" type="presOf" srcId="{CB5926E2-32D8-4B6E-A84C-36E3BCB1F592}" destId="{37BA7C98-0309-460F-9C42-16D76BC283E8}" srcOrd="1" destOrd="0" presId="urn:microsoft.com/office/officeart/2005/8/layout/list1"/>
    <dgm:cxn modelId="{48DBAA3D-10AA-4A20-97B8-1B1A290512BE}" type="presOf" srcId="{3B4A5A29-DA50-4DAB-98D4-78C0E796B3A8}" destId="{9E6A0AB1-44B1-4448-9D68-9B3C0BEA57A7}" srcOrd="1" destOrd="0" presId="urn:microsoft.com/office/officeart/2005/8/layout/list1"/>
    <dgm:cxn modelId="{945A1645-D4B2-4FA1-8066-6098F47ECCC8}" type="presOf" srcId="{ED2EEEC4-F20C-4DEF-A355-F5B29AF5F9EA}" destId="{3928B0FA-18BA-46D9-9C92-E5D5A9591C8F}" srcOrd="1" destOrd="0" presId="urn:microsoft.com/office/officeart/2005/8/layout/list1"/>
    <dgm:cxn modelId="{F9DFD948-E991-4D1D-8413-C06E1571A6DA}" type="presOf" srcId="{ECF4FA76-CBE0-4934-909D-FEDD1B1914E1}" destId="{07B376D5-BF65-4990-A0AB-1404D4ABD092}" srcOrd="0" destOrd="0" presId="urn:microsoft.com/office/officeart/2005/8/layout/list1"/>
    <dgm:cxn modelId="{A0557869-7730-45DA-BC9F-3C962E462950}" type="presOf" srcId="{2DF2D402-EAB7-401F-95DB-66939C3F36F9}" destId="{C57881BA-53E4-4895-A494-8B83718AFDD0}" srcOrd="0" destOrd="0" presId="urn:microsoft.com/office/officeart/2005/8/layout/list1"/>
    <dgm:cxn modelId="{4774D64A-B7C3-4B8A-81B9-49591E6824EF}" srcId="{ECF4FA76-CBE0-4934-909D-FEDD1B1914E1}" destId="{3B4A5A29-DA50-4DAB-98D4-78C0E796B3A8}" srcOrd="2" destOrd="0" parTransId="{587764C5-08BA-4250-9770-29A368FD34C8}" sibTransId="{AA542BF6-A9D4-462B-941C-51E442CD0617}"/>
    <dgm:cxn modelId="{081BB44B-8AC1-4C8F-9676-28EE2350BA64}" type="presOf" srcId="{B7BF02A9-E67C-4B82-8F58-B042A4514442}" destId="{F31ABFE6-4C4B-434B-A790-93F8BF87E2D6}" srcOrd="1" destOrd="0" presId="urn:microsoft.com/office/officeart/2005/8/layout/list1"/>
    <dgm:cxn modelId="{0410B889-3013-47F6-A702-0843A0A1EC25}" type="presOf" srcId="{D503759A-D5DB-4F93-B022-892CE2FDD10B}" destId="{6AFB6137-B398-4389-958A-C4ACA5AA1F7E}" srcOrd="0" destOrd="0" presId="urn:microsoft.com/office/officeart/2005/8/layout/list1"/>
    <dgm:cxn modelId="{DAED9991-E437-48CF-B11C-2815F4F332DB}" srcId="{ECF4FA76-CBE0-4934-909D-FEDD1B1914E1}" destId="{B7BF02A9-E67C-4B82-8F58-B042A4514442}" srcOrd="3" destOrd="0" parTransId="{AA3D78CD-2A31-4F98-892B-DA96CA21ACF5}" sibTransId="{CD2650F4-1EC6-495E-B047-4B646AD2829C}"/>
    <dgm:cxn modelId="{CD41D3A3-5742-4AD4-B911-9ED82038D351}" type="presOf" srcId="{B7BF02A9-E67C-4B82-8F58-B042A4514442}" destId="{19AEDDB4-6D08-4C66-B747-BA4783CD2AF1}" srcOrd="0" destOrd="0" presId="urn:microsoft.com/office/officeart/2005/8/layout/list1"/>
    <dgm:cxn modelId="{E01253BE-84A1-4216-9AC4-8211CA24B16E}" srcId="{ECF4FA76-CBE0-4934-909D-FEDD1B1914E1}" destId="{2DF2D402-EAB7-401F-95DB-66939C3F36F9}" srcOrd="0" destOrd="0" parTransId="{60D30732-EBEE-4195-913F-F9A2D00562F0}" sibTransId="{D64DF5AF-1BC7-402F-8E5C-41B79E8E3C46}"/>
    <dgm:cxn modelId="{515E25CB-E163-4D4E-BDDE-320930053160}" type="presOf" srcId="{2DF2D402-EAB7-401F-95DB-66939C3F36F9}" destId="{A3D1F58B-1B64-49B4-9E09-DA94AD6C7784}" srcOrd="1" destOrd="0" presId="urn:microsoft.com/office/officeart/2005/8/layout/list1"/>
    <dgm:cxn modelId="{31A5FDCC-BC5E-439D-9C32-FADF5E925D6F}" srcId="{ECF4FA76-CBE0-4934-909D-FEDD1B1914E1}" destId="{D503759A-D5DB-4F93-B022-892CE2FDD10B}" srcOrd="5" destOrd="0" parTransId="{38F7F524-4F47-4E5E-9E6F-059AFAB44BF4}" sibTransId="{281D0AE2-B37E-4B50-BB3F-A02F1F1B26EA}"/>
    <dgm:cxn modelId="{866678D1-DFA8-436F-B9E2-C915772790FD}" type="presOf" srcId="{D503759A-D5DB-4F93-B022-892CE2FDD10B}" destId="{B487206C-9000-4460-8191-F9D37CB169BB}" srcOrd="1" destOrd="0" presId="urn:microsoft.com/office/officeart/2005/8/layout/list1"/>
    <dgm:cxn modelId="{335736D3-60EC-4CF8-BA82-A145893D1123}" srcId="{ECF4FA76-CBE0-4934-909D-FEDD1B1914E1}" destId="{ED2EEEC4-F20C-4DEF-A355-F5B29AF5F9EA}" srcOrd="1" destOrd="0" parTransId="{293042F1-F08E-4D1F-83DE-38ED15E271DA}" sibTransId="{7DE94D28-DB37-4994-81AC-900238366A84}"/>
    <dgm:cxn modelId="{80F243DA-4FAD-4FB8-A4FE-581A2DCAB9A9}" type="presOf" srcId="{3B4A5A29-DA50-4DAB-98D4-78C0E796B3A8}" destId="{244C06EC-A1F4-4025-8319-698E4C1AF71B}" srcOrd="0" destOrd="0" presId="urn:microsoft.com/office/officeart/2005/8/layout/list1"/>
    <dgm:cxn modelId="{C79108FA-00A7-4B0B-BAC1-0C25E5B7B4FB}" type="presOf" srcId="{CB5926E2-32D8-4B6E-A84C-36E3BCB1F592}" destId="{4E7ECD13-C315-4500-BC2B-A080955EB485}" srcOrd="0" destOrd="0" presId="urn:microsoft.com/office/officeart/2005/8/layout/list1"/>
    <dgm:cxn modelId="{3ED1AA2E-4A2F-4C40-9998-2A01558B7F0A}" type="presParOf" srcId="{07B376D5-BF65-4990-A0AB-1404D4ABD092}" destId="{0926E61C-76EF-4C0C-A20F-527F92BDD866}" srcOrd="0" destOrd="0" presId="urn:microsoft.com/office/officeart/2005/8/layout/list1"/>
    <dgm:cxn modelId="{BBDF17DE-51A8-4A20-A336-F8A9E79EEA5B}" type="presParOf" srcId="{0926E61C-76EF-4C0C-A20F-527F92BDD866}" destId="{C57881BA-53E4-4895-A494-8B83718AFDD0}" srcOrd="0" destOrd="0" presId="urn:microsoft.com/office/officeart/2005/8/layout/list1"/>
    <dgm:cxn modelId="{0A7EB751-87A4-4523-9568-2900E945BE3B}" type="presParOf" srcId="{0926E61C-76EF-4C0C-A20F-527F92BDD866}" destId="{A3D1F58B-1B64-49B4-9E09-DA94AD6C7784}" srcOrd="1" destOrd="0" presId="urn:microsoft.com/office/officeart/2005/8/layout/list1"/>
    <dgm:cxn modelId="{2D3B8CB6-8BEA-4AD9-9967-F6E751B0569C}" type="presParOf" srcId="{07B376D5-BF65-4990-A0AB-1404D4ABD092}" destId="{5E43A344-8AF9-4780-A670-091198391841}" srcOrd="1" destOrd="0" presId="urn:microsoft.com/office/officeart/2005/8/layout/list1"/>
    <dgm:cxn modelId="{1F444F5B-EA28-465D-8267-4A7823743426}" type="presParOf" srcId="{07B376D5-BF65-4990-A0AB-1404D4ABD092}" destId="{26658080-1FEF-4A17-98A6-CA1B456B10A3}" srcOrd="2" destOrd="0" presId="urn:microsoft.com/office/officeart/2005/8/layout/list1"/>
    <dgm:cxn modelId="{A00D692E-B817-4CE3-B6BD-026ED8CE13F7}" type="presParOf" srcId="{07B376D5-BF65-4990-A0AB-1404D4ABD092}" destId="{F1638E74-F267-4735-86CB-C57CBFB80980}" srcOrd="3" destOrd="0" presId="urn:microsoft.com/office/officeart/2005/8/layout/list1"/>
    <dgm:cxn modelId="{6E229C2C-8446-496A-9B14-38BE16DE67D8}" type="presParOf" srcId="{07B376D5-BF65-4990-A0AB-1404D4ABD092}" destId="{A6447885-E04C-4D6B-B3B0-DBCB3841A295}" srcOrd="4" destOrd="0" presId="urn:microsoft.com/office/officeart/2005/8/layout/list1"/>
    <dgm:cxn modelId="{977557DB-EED8-4070-9312-494B23109A40}" type="presParOf" srcId="{A6447885-E04C-4D6B-B3B0-DBCB3841A295}" destId="{920AC809-808A-497B-9EBB-FF904E03B6D6}" srcOrd="0" destOrd="0" presId="urn:microsoft.com/office/officeart/2005/8/layout/list1"/>
    <dgm:cxn modelId="{1C0336B0-DFA7-43B9-907D-060D2D942A33}" type="presParOf" srcId="{A6447885-E04C-4D6B-B3B0-DBCB3841A295}" destId="{3928B0FA-18BA-46D9-9C92-E5D5A9591C8F}" srcOrd="1" destOrd="0" presId="urn:microsoft.com/office/officeart/2005/8/layout/list1"/>
    <dgm:cxn modelId="{3BCB0D04-1DA8-4EB9-A725-90F31345A152}" type="presParOf" srcId="{07B376D5-BF65-4990-A0AB-1404D4ABD092}" destId="{CE1AF1B2-7ACC-4F93-97D2-9A9B8DF4E11E}" srcOrd="5" destOrd="0" presId="urn:microsoft.com/office/officeart/2005/8/layout/list1"/>
    <dgm:cxn modelId="{A7670FE3-E820-4885-88CB-36DAA9857046}" type="presParOf" srcId="{07B376D5-BF65-4990-A0AB-1404D4ABD092}" destId="{7252B58C-4537-4688-9B2D-6CE96D7B021E}" srcOrd="6" destOrd="0" presId="urn:microsoft.com/office/officeart/2005/8/layout/list1"/>
    <dgm:cxn modelId="{31C66594-F5D5-4B55-BDCE-A7A309B2CCBB}" type="presParOf" srcId="{07B376D5-BF65-4990-A0AB-1404D4ABD092}" destId="{4392EFFA-C3C0-4077-82C1-30D39B26E18F}" srcOrd="7" destOrd="0" presId="urn:microsoft.com/office/officeart/2005/8/layout/list1"/>
    <dgm:cxn modelId="{FE14D155-06EA-4F1A-B282-396831A82B0E}" type="presParOf" srcId="{07B376D5-BF65-4990-A0AB-1404D4ABD092}" destId="{AB07676C-7D8F-46F6-82EF-10C83C22D93A}" srcOrd="8" destOrd="0" presId="urn:microsoft.com/office/officeart/2005/8/layout/list1"/>
    <dgm:cxn modelId="{803FD00D-24BA-4892-A136-7E193B24A581}" type="presParOf" srcId="{AB07676C-7D8F-46F6-82EF-10C83C22D93A}" destId="{244C06EC-A1F4-4025-8319-698E4C1AF71B}" srcOrd="0" destOrd="0" presId="urn:microsoft.com/office/officeart/2005/8/layout/list1"/>
    <dgm:cxn modelId="{6173E81E-A8B7-4252-AD4F-523A6CE8CE59}" type="presParOf" srcId="{AB07676C-7D8F-46F6-82EF-10C83C22D93A}" destId="{9E6A0AB1-44B1-4448-9D68-9B3C0BEA57A7}" srcOrd="1" destOrd="0" presId="urn:microsoft.com/office/officeart/2005/8/layout/list1"/>
    <dgm:cxn modelId="{C9DC54F4-C5D9-40B7-AFA0-CA0C166FB117}" type="presParOf" srcId="{07B376D5-BF65-4990-A0AB-1404D4ABD092}" destId="{69C2E3BD-5BD3-4595-B6A6-8D9AE6199E25}" srcOrd="9" destOrd="0" presId="urn:microsoft.com/office/officeart/2005/8/layout/list1"/>
    <dgm:cxn modelId="{3DC3E0F3-2FE3-4A38-978C-83A89D87356C}" type="presParOf" srcId="{07B376D5-BF65-4990-A0AB-1404D4ABD092}" destId="{81A7C325-0E96-4D2B-A35F-EA2B1FD790CC}" srcOrd="10" destOrd="0" presId="urn:microsoft.com/office/officeart/2005/8/layout/list1"/>
    <dgm:cxn modelId="{412777ED-2A35-4A9A-A2DF-B3AEAF8EFF1E}" type="presParOf" srcId="{07B376D5-BF65-4990-A0AB-1404D4ABD092}" destId="{42BAC5FE-ABAF-42C2-A1B4-4F43C5F7BDCB}" srcOrd="11" destOrd="0" presId="urn:microsoft.com/office/officeart/2005/8/layout/list1"/>
    <dgm:cxn modelId="{25BCE970-96A2-4CB3-8B08-1CA25F199706}" type="presParOf" srcId="{07B376D5-BF65-4990-A0AB-1404D4ABD092}" destId="{7A0E9771-59FF-4D41-A947-F1BA2D35B589}" srcOrd="12" destOrd="0" presId="urn:microsoft.com/office/officeart/2005/8/layout/list1"/>
    <dgm:cxn modelId="{FDBD90EA-9AB7-47CD-858F-6DDD872F1EE1}" type="presParOf" srcId="{7A0E9771-59FF-4D41-A947-F1BA2D35B589}" destId="{19AEDDB4-6D08-4C66-B747-BA4783CD2AF1}" srcOrd="0" destOrd="0" presId="urn:microsoft.com/office/officeart/2005/8/layout/list1"/>
    <dgm:cxn modelId="{8A5112EA-B3AF-4F0F-ACC9-6388D8596435}" type="presParOf" srcId="{7A0E9771-59FF-4D41-A947-F1BA2D35B589}" destId="{F31ABFE6-4C4B-434B-A790-93F8BF87E2D6}" srcOrd="1" destOrd="0" presId="urn:microsoft.com/office/officeart/2005/8/layout/list1"/>
    <dgm:cxn modelId="{080A9B97-9E4D-4B3B-B136-DE3CD880AD14}" type="presParOf" srcId="{07B376D5-BF65-4990-A0AB-1404D4ABD092}" destId="{19AFAF62-D2E5-4379-AD79-D7820523285C}" srcOrd="13" destOrd="0" presId="urn:microsoft.com/office/officeart/2005/8/layout/list1"/>
    <dgm:cxn modelId="{6BA8C11B-884E-486C-AA1E-793D14CC73B3}" type="presParOf" srcId="{07B376D5-BF65-4990-A0AB-1404D4ABD092}" destId="{7D97E2A5-04CD-4891-A544-B4D9546A13A8}" srcOrd="14" destOrd="0" presId="urn:microsoft.com/office/officeart/2005/8/layout/list1"/>
    <dgm:cxn modelId="{27A85FE9-6BEA-4C51-A905-046E00C78D2F}" type="presParOf" srcId="{07B376D5-BF65-4990-A0AB-1404D4ABD092}" destId="{5B7036FF-CA08-4DB6-85D8-55E080E7836B}" srcOrd="15" destOrd="0" presId="urn:microsoft.com/office/officeart/2005/8/layout/list1"/>
    <dgm:cxn modelId="{89454572-76E9-49DC-9C73-1CED6CB13CAD}" type="presParOf" srcId="{07B376D5-BF65-4990-A0AB-1404D4ABD092}" destId="{94D6B26C-5BFC-47D1-A655-433BF57641E9}" srcOrd="16" destOrd="0" presId="urn:microsoft.com/office/officeart/2005/8/layout/list1"/>
    <dgm:cxn modelId="{D7F408AA-3590-4190-B070-5BBBBBE5AF4C}" type="presParOf" srcId="{94D6B26C-5BFC-47D1-A655-433BF57641E9}" destId="{4E7ECD13-C315-4500-BC2B-A080955EB485}" srcOrd="0" destOrd="0" presId="urn:microsoft.com/office/officeart/2005/8/layout/list1"/>
    <dgm:cxn modelId="{C1F50604-1B53-41F1-B5B7-888FD5AE624A}" type="presParOf" srcId="{94D6B26C-5BFC-47D1-A655-433BF57641E9}" destId="{37BA7C98-0309-460F-9C42-16D76BC283E8}" srcOrd="1" destOrd="0" presId="urn:microsoft.com/office/officeart/2005/8/layout/list1"/>
    <dgm:cxn modelId="{1D022161-7274-4854-AF05-57D2C9E5DF49}" type="presParOf" srcId="{07B376D5-BF65-4990-A0AB-1404D4ABD092}" destId="{35D137CC-F47F-491E-B574-D271A376FB72}" srcOrd="17" destOrd="0" presId="urn:microsoft.com/office/officeart/2005/8/layout/list1"/>
    <dgm:cxn modelId="{51097434-72F0-418D-8CF9-946BAEAD6B2F}" type="presParOf" srcId="{07B376D5-BF65-4990-A0AB-1404D4ABD092}" destId="{56A11361-F40F-4F3D-84F0-3EEEB92FEBD5}" srcOrd="18" destOrd="0" presId="urn:microsoft.com/office/officeart/2005/8/layout/list1"/>
    <dgm:cxn modelId="{16ACA622-B78F-43CB-BA05-A76BE573DEA5}" type="presParOf" srcId="{07B376D5-BF65-4990-A0AB-1404D4ABD092}" destId="{0074E5FD-B1D5-40F7-82C8-89D60257A41A}" srcOrd="19" destOrd="0" presId="urn:microsoft.com/office/officeart/2005/8/layout/list1"/>
    <dgm:cxn modelId="{4149E7AD-9E3E-41FB-9073-D0D33FFACB96}" type="presParOf" srcId="{07B376D5-BF65-4990-A0AB-1404D4ABD092}" destId="{3BD66F23-16A6-4558-99F7-69228750FF9B}" srcOrd="20" destOrd="0" presId="urn:microsoft.com/office/officeart/2005/8/layout/list1"/>
    <dgm:cxn modelId="{A495EEB3-D9FC-4B2B-9CD7-7898AE4BF043}" type="presParOf" srcId="{3BD66F23-16A6-4558-99F7-69228750FF9B}" destId="{6AFB6137-B398-4389-958A-C4ACA5AA1F7E}" srcOrd="0" destOrd="0" presId="urn:microsoft.com/office/officeart/2005/8/layout/list1"/>
    <dgm:cxn modelId="{53378439-E7DE-4561-9075-4AB454ECC50A}" type="presParOf" srcId="{3BD66F23-16A6-4558-99F7-69228750FF9B}" destId="{B487206C-9000-4460-8191-F9D37CB169BB}" srcOrd="1" destOrd="0" presId="urn:microsoft.com/office/officeart/2005/8/layout/list1"/>
    <dgm:cxn modelId="{650E9FF0-D8A3-4AF1-B0B7-3A69E4738116}" type="presParOf" srcId="{07B376D5-BF65-4990-A0AB-1404D4ABD092}" destId="{191A3A7F-13CE-4B37-919B-6E98030B475D}" srcOrd="21" destOrd="0" presId="urn:microsoft.com/office/officeart/2005/8/layout/list1"/>
    <dgm:cxn modelId="{44008D62-8748-4D7D-9824-210D89A45168}" type="presParOf" srcId="{07B376D5-BF65-4990-A0AB-1404D4ABD092}" destId="{CE2FADCE-C213-4D05-B244-62585DBE6E3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7840E-68B8-42B6-9C6A-3D3F538C5AFF}">
      <dsp:nvSpPr>
        <dsp:cNvPr id="0" name=""/>
        <dsp:cNvSpPr/>
      </dsp:nvSpPr>
      <dsp:spPr>
        <a:xfrm>
          <a:off x="0" y="629"/>
          <a:ext cx="5390337" cy="14735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9369B-1062-4E0F-9F9D-B35A258262B4}">
      <dsp:nvSpPr>
        <dsp:cNvPr id="0" name=""/>
        <dsp:cNvSpPr/>
      </dsp:nvSpPr>
      <dsp:spPr>
        <a:xfrm>
          <a:off x="445737" y="332170"/>
          <a:ext cx="810432" cy="810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83409-1BE1-4CCC-A72A-32786694FA06}">
      <dsp:nvSpPr>
        <dsp:cNvPr id="0" name=""/>
        <dsp:cNvSpPr/>
      </dsp:nvSpPr>
      <dsp:spPr>
        <a:xfrm>
          <a:off x="1701907" y="629"/>
          <a:ext cx="3688429" cy="147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47" tIns="155947" rIns="155947" bIns="1559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problem :  We are aiming to reduce the over crowdedness of people gathering  in closed areas such as a lecture hall, buses and other places.</a:t>
          </a:r>
        </a:p>
      </dsp:txBody>
      <dsp:txXfrm>
        <a:off x="1701907" y="629"/>
        <a:ext cx="3688429" cy="1473513"/>
      </dsp:txXfrm>
    </dsp:sp>
    <dsp:sp modelId="{FB39CFB2-575D-4518-B8F3-5B66B9D0F447}">
      <dsp:nvSpPr>
        <dsp:cNvPr id="0" name=""/>
        <dsp:cNvSpPr/>
      </dsp:nvSpPr>
      <dsp:spPr>
        <a:xfrm>
          <a:off x="0" y="1842520"/>
          <a:ext cx="5390337" cy="1473513"/>
        </a:xfrm>
        <a:prstGeom prst="roundRect">
          <a:avLst>
            <a:gd name="adj" fmla="val 10000"/>
          </a:avLst>
        </a:prstGeom>
        <a:solidFill>
          <a:schemeClr val="accent2">
            <a:hueOff val="-759639"/>
            <a:satOff val="-7109"/>
            <a:lumOff val="-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C087A-19FF-423C-BE2B-A7D14D8F9F99}">
      <dsp:nvSpPr>
        <dsp:cNvPr id="0" name=""/>
        <dsp:cNvSpPr/>
      </dsp:nvSpPr>
      <dsp:spPr>
        <a:xfrm>
          <a:off x="445737" y="2174061"/>
          <a:ext cx="810432" cy="810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ECBAF-FAA1-4BED-8FAE-5210ACF0B004}">
      <dsp:nvSpPr>
        <dsp:cNvPr id="0" name=""/>
        <dsp:cNvSpPr/>
      </dsp:nvSpPr>
      <dsp:spPr>
        <a:xfrm>
          <a:off x="1701907" y="1842520"/>
          <a:ext cx="3688429" cy="147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47" tIns="155947" rIns="155947" bIns="1559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solutions : We developed CROWD CONTROLLER, a device that can be used to help you with controlling the amount of people gathering around to an extent.</a:t>
          </a:r>
        </a:p>
      </dsp:txBody>
      <dsp:txXfrm>
        <a:off x="1701907" y="1842520"/>
        <a:ext cx="3688429" cy="1473513"/>
      </dsp:txXfrm>
    </dsp:sp>
    <dsp:sp modelId="{9711E0AE-52D7-437B-92CB-3A97C45BCF8A}">
      <dsp:nvSpPr>
        <dsp:cNvPr id="0" name=""/>
        <dsp:cNvSpPr/>
      </dsp:nvSpPr>
      <dsp:spPr>
        <a:xfrm>
          <a:off x="0" y="3684412"/>
          <a:ext cx="5390337" cy="1473513"/>
        </a:xfrm>
        <a:prstGeom prst="roundRect">
          <a:avLst>
            <a:gd name="adj" fmla="val 10000"/>
          </a:avLst>
        </a:prstGeom>
        <a:solidFill>
          <a:schemeClr val="accent2">
            <a:hueOff val="-1519278"/>
            <a:satOff val="-14219"/>
            <a:lumOff val="-41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21D4-CAC9-41B1-BFBD-FE2F76C5B817}">
      <dsp:nvSpPr>
        <dsp:cNvPr id="0" name=""/>
        <dsp:cNvSpPr/>
      </dsp:nvSpPr>
      <dsp:spPr>
        <a:xfrm>
          <a:off x="445737" y="4015952"/>
          <a:ext cx="810432" cy="810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80E74-245D-4A15-8CA2-DEDC793185E8}">
      <dsp:nvSpPr>
        <dsp:cNvPr id="0" name=""/>
        <dsp:cNvSpPr/>
      </dsp:nvSpPr>
      <dsp:spPr>
        <a:xfrm>
          <a:off x="1701907" y="3684412"/>
          <a:ext cx="3688429" cy="147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47" tIns="155947" rIns="155947" bIns="1559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 now have an ideal device to check how many people gather at a certain point.'</a:t>
          </a:r>
        </a:p>
      </dsp:txBody>
      <dsp:txXfrm>
        <a:off x="1701907" y="3684412"/>
        <a:ext cx="3688429" cy="1473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B90A0-0B58-4D4E-865C-3BBD24628BB6}">
      <dsp:nvSpPr>
        <dsp:cNvPr id="0" name=""/>
        <dsp:cNvSpPr/>
      </dsp:nvSpPr>
      <dsp:spPr>
        <a:xfrm>
          <a:off x="0" y="11648"/>
          <a:ext cx="5944427" cy="27421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With the hardware we can now count the people coming in and out of the designated area. </a:t>
          </a:r>
        </a:p>
      </dsp:txBody>
      <dsp:txXfrm>
        <a:off x="133863" y="145511"/>
        <a:ext cx="5676701" cy="2474461"/>
      </dsp:txXfrm>
    </dsp:sp>
    <dsp:sp modelId="{3D3F6E79-C766-481A-94ED-F9EE00AC9D0D}">
      <dsp:nvSpPr>
        <dsp:cNvPr id="0" name=""/>
        <dsp:cNvSpPr/>
      </dsp:nvSpPr>
      <dsp:spPr>
        <a:xfrm>
          <a:off x="0" y="2840236"/>
          <a:ext cx="5944427" cy="2742187"/>
        </a:xfrm>
        <a:prstGeom prst="roundRect">
          <a:avLst/>
        </a:prstGeom>
        <a:solidFill>
          <a:schemeClr val="accent2">
            <a:hueOff val="-1519278"/>
            <a:satOff val="-14219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This live count is sent to the database which is then retrieved by the app and the website and shown to user and also to the admin.</a:t>
          </a:r>
        </a:p>
      </dsp:txBody>
      <dsp:txXfrm>
        <a:off x="133863" y="2974099"/>
        <a:ext cx="5676701" cy="2474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198E8-6B76-4327-BCE8-49487FE796DE}">
      <dsp:nvSpPr>
        <dsp:cNvPr id="0" name=""/>
        <dsp:cNvSpPr/>
      </dsp:nvSpPr>
      <dsp:spPr>
        <a:xfrm>
          <a:off x="821422" y="1007"/>
          <a:ext cx="4301582" cy="25809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have created an app for this system, this app has the capability to scan a QR code, once QR code is scanned user’s MAC address is added into the database. </a:t>
          </a:r>
        </a:p>
      </dsp:txBody>
      <dsp:txXfrm>
        <a:off x="821422" y="1007"/>
        <a:ext cx="4301582" cy="2580949"/>
      </dsp:txXfrm>
    </dsp:sp>
    <dsp:sp modelId="{95BBBC08-6F7C-47C8-B7AA-4C43253CA98A}">
      <dsp:nvSpPr>
        <dsp:cNvPr id="0" name=""/>
        <dsp:cNvSpPr/>
      </dsp:nvSpPr>
      <dsp:spPr>
        <a:xfrm>
          <a:off x="821422" y="3012115"/>
          <a:ext cx="4301582" cy="2580949"/>
        </a:xfrm>
        <a:prstGeom prst="rect">
          <a:avLst/>
        </a:prstGeom>
        <a:solidFill>
          <a:schemeClr val="accent2">
            <a:hueOff val="-1519278"/>
            <a:satOff val="-14219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can also now check the number of people in a room by using the data from the database that is added from the hardware.</a:t>
          </a:r>
        </a:p>
      </dsp:txBody>
      <dsp:txXfrm>
        <a:off x="821422" y="3012115"/>
        <a:ext cx="4301582" cy="2580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D78E-0278-468A-BD26-BD21A2C3AED8}">
      <dsp:nvSpPr>
        <dsp:cNvPr id="0" name=""/>
        <dsp:cNvSpPr/>
      </dsp:nvSpPr>
      <dsp:spPr>
        <a:xfrm>
          <a:off x="0" y="412137"/>
          <a:ext cx="5944427" cy="15400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website mainly focuses on live streaming of camera. </a:t>
          </a:r>
        </a:p>
      </dsp:txBody>
      <dsp:txXfrm>
        <a:off x="75177" y="487314"/>
        <a:ext cx="5794073" cy="1389658"/>
      </dsp:txXfrm>
    </dsp:sp>
    <dsp:sp modelId="{7365A4B6-1843-427D-B45F-148F25D75AE1}">
      <dsp:nvSpPr>
        <dsp:cNvPr id="0" name=""/>
        <dsp:cNvSpPr/>
      </dsp:nvSpPr>
      <dsp:spPr>
        <a:xfrm>
          <a:off x="0" y="2027030"/>
          <a:ext cx="5944427" cy="1540012"/>
        </a:xfrm>
        <a:prstGeom prst="roundRect">
          <a:avLst/>
        </a:prstGeom>
        <a:solidFill>
          <a:schemeClr val="accent2">
            <a:hueOff val="-759639"/>
            <a:satOff val="-7109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With this camera you can now record, take pictures and download any needed material that is recorded on the camera.</a:t>
          </a:r>
        </a:p>
      </dsp:txBody>
      <dsp:txXfrm>
        <a:off x="75177" y="2102207"/>
        <a:ext cx="5794073" cy="1389658"/>
      </dsp:txXfrm>
    </dsp:sp>
    <dsp:sp modelId="{761774CC-E978-4DD8-B094-177B280B3A83}">
      <dsp:nvSpPr>
        <dsp:cNvPr id="0" name=""/>
        <dsp:cNvSpPr/>
      </dsp:nvSpPr>
      <dsp:spPr>
        <a:xfrm>
          <a:off x="0" y="3641922"/>
          <a:ext cx="5944427" cy="1540012"/>
        </a:xfrm>
        <a:prstGeom prst="roundRect">
          <a:avLst/>
        </a:prstGeom>
        <a:solidFill>
          <a:schemeClr val="accent2">
            <a:hueOff val="-1519278"/>
            <a:satOff val="-14219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camera has also a motion detecting features, which allows the admin to check if there are any unnecessary obstacles.</a:t>
          </a:r>
        </a:p>
      </dsp:txBody>
      <dsp:txXfrm>
        <a:off x="75177" y="3717099"/>
        <a:ext cx="5794073" cy="13896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58080-1FEF-4A17-98A6-CA1B456B10A3}">
      <dsp:nvSpPr>
        <dsp:cNvPr id="0" name=""/>
        <dsp:cNvSpPr/>
      </dsp:nvSpPr>
      <dsp:spPr>
        <a:xfrm>
          <a:off x="0" y="4246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1F58B-1B64-49B4-9E09-DA94AD6C7784}">
      <dsp:nvSpPr>
        <dsp:cNvPr id="0" name=""/>
        <dsp:cNvSpPr/>
      </dsp:nvSpPr>
      <dsp:spPr>
        <a:xfrm>
          <a:off x="297221" y="129436"/>
          <a:ext cx="416109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I.N.Samarwickrama – 10707053</a:t>
          </a:r>
        </a:p>
      </dsp:txBody>
      <dsp:txXfrm>
        <a:off x="326042" y="158257"/>
        <a:ext cx="4103456" cy="532758"/>
      </dsp:txXfrm>
    </dsp:sp>
    <dsp:sp modelId="{7252B58C-4537-4688-9B2D-6CE96D7B021E}">
      <dsp:nvSpPr>
        <dsp:cNvPr id="0" name=""/>
        <dsp:cNvSpPr/>
      </dsp:nvSpPr>
      <dsp:spPr>
        <a:xfrm>
          <a:off x="0" y="13318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8B0FA-18BA-46D9-9C92-E5D5A9591C8F}">
      <dsp:nvSpPr>
        <dsp:cNvPr id="0" name=""/>
        <dsp:cNvSpPr/>
      </dsp:nvSpPr>
      <dsp:spPr>
        <a:xfrm>
          <a:off x="297221" y="1036636"/>
          <a:ext cx="416109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J.A.Mujeeb – 10707284</a:t>
          </a:r>
        </a:p>
      </dsp:txBody>
      <dsp:txXfrm>
        <a:off x="326042" y="1065457"/>
        <a:ext cx="4103456" cy="532758"/>
      </dsp:txXfrm>
    </dsp:sp>
    <dsp:sp modelId="{81A7C325-0E96-4D2B-A35F-EA2B1FD790CC}">
      <dsp:nvSpPr>
        <dsp:cNvPr id="0" name=""/>
        <dsp:cNvSpPr/>
      </dsp:nvSpPr>
      <dsp:spPr>
        <a:xfrm>
          <a:off x="0" y="22390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A0AB1-44B1-4448-9D68-9B3C0BEA57A7}">
      <dsp:nvSpPr>
        <dsp:cNvPr id="0" name=""/>
        <dsp:cNvSpPr/>
      </dsp:nvSpPr>
      <dsp:spPr>
        <a:xfrm>
          <a:off x="297221" y="1943836"/>
          <a:ext cx="416109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S.O.Perera – 10707315</a:t>
          </a:r>
        </a:p>
      </dsp:txBody>
      <dsp:txXfrm>
        <a:off x="326042" y="1972657"/>
        <a:ext cx="4103456" cy="532758"/>
      </dsp:txXfrm>
    </dsp:sp>
    <dsp:sp modelId="{7D97E2A5-04CD-4891-A544-B4D9546A13A8}">
      <dsp:nvSpPr>
        <dsp:cNvPr id="0" name=""/>
        <dsp:cNvSpPr/>
      </dsp:nvSpPr>
      <dsp:spPr>
        <a:xfrm>
          <a:off x="0" y="31462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ABFE6-4C4B-434B-A790-93F8BF87E2D6}">
      <dsp:nvSpPr>
        <dsp:cNvPr id="0" name=""/>
        <dsp:cNvSpPr/>
      </dsp:nvSpPr>
      <dsp:spPr>
        <a:xfrm>
          <a:off x="297221" y="2851036"/>
          <a:ext cx="416109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S.S.N.S.Nevins – 10707291</a:t>
          </a:r>
        </a:p>
      </dsp:txBody>
      <dsp:txXfrm>
        <a:off x="326042" y="2879857"/>
        <a:ext cx="4103456" cy="532758"/>
      </dsp:txXfrm>
    </dsp:sp>
    <dsp:sp modelId="{56A11361-F40F-4F3D-84F0-3EEEB92FEBD5}">
      <dsp:nvSpPr>
        <dsp:cNvPr id="0" name=""/>
        <dsp:cNvSpPr/>
      </dsp:nvSpPr>
      <dsp:spPr>
        <a:xfrm>
          <a:off x="0" y="40534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A7C98-0309-460F-9C42-16D76BC283E8}">
      <dsp:nvSpPr>
        <dsp:cNvPr id="0" name=""/>
        <dsp:cNvSpPr/>
      </dsp:nvSpPr>
      <dsp:spPr>
        <a:xfrm>
          <a:off x="297221" y="3758236"/>
          <a:ext cx="4161098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W.N.D.Perera – 10707045</a:t>
          </a:r>
        </a:p>
      </dsp:txBody>
      <dsp:txXfrm>
        <a:off x="326042" y="3787057"/>
        <a:ext cx="4103456" cy="532758"/>
      </dsp:txXfrm>
    </dsp:sp>
    <dsp:sp modelId="{CE2FADCE-C213-4D05-B244-62585DBE6E39}">
      <dsp:nvSpPr>
        <dsp:cNvPr id="0" name=""/>
        <dsp:cNvSpPr/>
      </dsp:nvSpPr>
      <dsp:spPr>
        <a:xfrm>
          <a:off x="0" y="4960636"/>
          <a:ext cx="594442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7206C-9000-4460-8191-F9D37CB169BB}">
      <dsp:nvSpPr>
        <dsp:cNvPr id="0" name=""/>
        <dsp:cNvSpPr/>
      </dsp:nvSpPr>
      <dsp:spPr>
        <a:xfrm>
          <a:off x="297221" y="4665436"/>
          <a:ext cx="416109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80" tIns="0" rIns="1572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G.M.D.D.Ratnayake – 10707351</a:t>
          </a:r>
        </a:p>
      </dsp:txBody>
      <dsp:txXfrm>
        <a:off x="326042" y="4694257"/>
        <a:ext cx="410345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10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2" descr="Electronic circuit board">
            <a:extLst>
              <a:ext uri="{FF2B5EF4-FFF2-40B4-BE49-F238E27FC236}">
                <a16:creationId xmlns:a16="http://schemas.microsoft.com/office/drawing/2014/main" id="{CDA4DF88-FE6A-450E-9FE6-BE500BB7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0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41301-A598-43CB-A068-3F8E98F0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8043" y="1119940"/>
            <a:ext cx="5969892" cy="32954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Internet Of Things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4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FCACA8A0-354A-4585-85CA-DDA2C11BF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55" y="472598"/>
            <a:ext cx="3912325" cy="5912803"/>
          </a:xfrm>
        </p:spPr>
      </p:pic>
    </p:spTree>
    <p:extLst>
      <p:ext uri="{BB962C8B-B14F-4D97-AF65-F5344CB8AC3E}">
        <p14:creationId xmlns:p14="http://schemas.microsoft.com/office/powerpoint/2010/main" val="306964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398637EB-325F-4E51-9E3F-4CD9BCD1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26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7362" y="758952"/>
            <a:ext cx="6099048" cy="6099048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ure">
            <a:extLst>
              <a:ext uri="{FF2B5EF4-FFF2-40B4-BE49-F238E27FC236}">
                <a16:creationId xmlns:a16="http://schemas.microsoft.com/office/drawing/2014/main" id="{E2D3C5A4-DF1D-4E4B-9BE0-4EAA2FBF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3A8CF-C1C3-4704-9080-2A9DD7D4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393227" cy="5429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A6EE3-6A12-490A-995D-ED2625B69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380232"/>
              </p:ext>
            </p:extLst>
          </p:nvPr>
        </p:nvGraphicFramePr>
        <p:xfrm>
          <a:off x="6344462" y="1018408"/>
          <a:ext cx="5390337" cy="515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064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5EB7E-6CE0-4FCD-926B-21F26192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Hardware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0BCB0B-1369-471C-96E1-9C2859F1F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203948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967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63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77735-F5A4-4AC9-84CF-AE4753D6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5B9000-B736-4703-AAB7-9F5E2E9C8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856836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7050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32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F5EC1-AFE8-4CC5-9252-ADF9128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Website 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E58CD09-8A25-40EB-8D8C-4D56D7629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163799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307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BE0D-57FB-47C9-944B-E0E5EFE6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F6BB26-7586-40CA-A492-8E88604E2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105195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393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TropicVTI</vt:lpstr>
      <vt:lpstr>Internet Of Things</vt:lpstr>
      <vt:lpstr>PowerPoint Presentation</vt:lpstr>
      <vt:lpstr>Introduction</vt:lpstr>
      <vt:lpstr>The Hardware </vt:lpstr>
      <vt:lpstr>The App</vt:lpstr>
      <vt:lpstr>The Website </vt:lpstr>
      <vt:lpstr>The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Ms. GMDD Rathnayaka</dc:creator>
  <cp:lastModifiedBy>Ms. GMDD Rathnayaka</cp:lastModifiedBy>
  <cp:revision>5</cp:revision>
  <dcterms:created xsi:type="dcterms:W3CDTF">2021-06-08T12:24:12Z</dcterms:created>
  <dcterms:modified xsi:type="dcterms:W3CDTF">2021-06-08T15:13:28Z</dcterms:modified>
</cp:coreProperties>
</file>