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41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821A-C33E-A473-C6E4-9902A3613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6AF57-1440-7BB1-CB10-00820776F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1DC8-A0A9-BA2A-1903-2EC90290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91F3-72C5-FAC9-6935-9C07F9F0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BEED5-D4D1-BA8A-6533-1A0E07D8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8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AFAC-B58E-099E-F8EC-43EDC8F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9206-7332-36C4-C0BD-AFEFEDC9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8687-E688-C2C3-07ED-5805E1FB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4F7C-3DE7-29E2-DDAE-00089F50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E27A-04FF-B93B-A1DE-9587A49D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E77FE-38E8-942D-88C2-5FD45620E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F84EF-9BA7-6B07-C3CB-BCCC45337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65CD-3A39-9831-1FDA-045DACCA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A0C0-D875-9840-7783-78AB614B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1621-A064-8959-D527-C660D17C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7D27-0546-D9BA-2E8C-466796A0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2E73-2BA9-F916-6EB1-CF2D5D0B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A89F-6D75-1339-BE20-B8CE964E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C9D0-5221-6315-C987-B3D37592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6B23-C78E-AC63-AE15-00422C67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0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C8CA-B2DA-742D-8452-424179DA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A204-1201-3AB1-6E0A-E5FA5694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9242-A687-3458-916C-66899AE2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F8CF8-7DD0-D053-57C1-357A1D25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A282-5CB4-B3B2-E6AB-4BA75138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8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402B-9E0B-B523-91D1-08673D90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22F5-F3AE-61B2-98A7-122727B02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AB797-61CB-8029-A14A-7A1D9329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4C1C-1021-9CF6-E77E-06B4F95C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DD20-9E10-6AE2-0516-BF9DBA88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01D2-DF6B-7D15-18F0-2274C6A6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4817-C43F-4911-235D-D04B8E55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19481-EF6F-FED0-4D0D-AD3986F3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540EA-D5A9-842F-40A9-D77CC5E8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85F04-82BF-F27B-97D5-D52EB5764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A8440-7024-FCFD-DE29-1235EE679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67D6D-2286-86B5-BCD4-8CC06D65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BD1B8-05EB-931E-3C6E-894A790C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7867D-6532-73B7-2AED-1C018E4F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9D77-6FD8-CABC-AA57-F2F127C5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153AC-B521-79BB-8689-59AF6968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B73D1-F506-2C5D-3D26-7783102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7E2BD-01E4-894B-4C84-AF137BEA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63713-E434-BDBB-85F8-38B7F3A9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8C198-54DF-8CD0-656D-7EC8A2F5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B8835-4AB0-24AA-33ED-B7AF5146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7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3795-613A-98ED-FA97-5AAC7963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4A7E-C6AF-90E0-FF07-DC5FC6FB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55912-F5E9-0AC6-B0DB-E819D9971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5C7F3-A33C-B461-2709-D4E6D68D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BA15-6F23-F311-4CA0-E126FDC2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C3F63-021F-E46A-AD34-DC7E81AA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954D-1B19-C651-55A2-9912B1A4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B1C6E-457C-301E-3CD3-E7A10DF60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D6CD-BEFC-DAE5-7052-55862FFC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D07AD-E737-3EBE-6EEF-D702A6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2B8E-AB99-9065-536D-40D1DE2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D9993-FA43-04CD-388A-A2DE5145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61A3E-CCA8-637C-2DFB-CE47FA1B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F02BB-F7C0-A1CE-8115-2F8AE6D2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3D37-0BE5-7420-2FAD-972172FDD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A4F5-1EF8-A74E-9BF8-14EF110546A3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1680-2F68-BF98-655A-6B3ADE506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3F88-EE37-A05F-C60F-D13016449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C4F1-4E1E-5747-92ED-9898863F0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6F82-5718-A46E-0DC2-6EA847766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LINKING DATA BETWEEN SHEET/WORKBOOK</a:t>
            </a:r>
            <a:br>
              <a:rPr lang="en-US" dirty="0"/>
            </a:br>
            <a:r>
              <a:rPr lang="en-US" dirty="0"/>
              <a:t>EXCEL &amp; G. 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F5A8B-4354-50F4-2A76-12D8BC37A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Ekonomi</a:t>
            </a:r>
          </a:p>
          <a:p>
            <a:r>
              <a:rPr lang="en-US" dirty="0"/>
              <a:t>Anas </a:t>
            </a:r>
            <a:r>
              <a:rPr lang="en-US" dirty="0" err="1"/>
              <a:t>Azhar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249D-F730-16DE-0387-DA252CC5F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CELL 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6A20F-6EBE-57C0-1084-A88C50C9A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56DA-BAA7-7516-421B-DF435A483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ARRAYFORMULA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29FE-BBD5-E7BE-3927-878B47537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833AD1-B168-C715-D70D-6DEEB3747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IMPORTRANGE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7F90FE-ADF8-5FAD-9688-7EE46FC92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218EA-9628-8DE0-4DE2-25D27B751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QUERY(‘SELECT ___’)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CEDE22-1030-A4A1-2A38-5E27B1FAC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LINKING DATA BETWEEN SHEET/WORKBOOK EXCEL &amp; G. SHEETS</vt:lpstr>
      <vt:lpstr>CELL REFERENCE</vt:lpstr>
      <vt:lpstr>ARRAYFORMULA</vt:lpstr>
      <vt:lpstr>IMPORTRANGE</vt:lpstr>
      <vt:lpstr>QUERY(‘SELECT ___’)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DATA BETWEEN SHEET/WORKBOOK EXCEL &amp; G. SHEETS</dc:title>
  <dc:creator>Anas Azhar</dc:creator>
  <cp:lastModifiedBy>Anas Azhar</cp:lastModifiedBy>
  <cp:revision>1</cp:revision>
  <dcterms:created xsi:type="dcterms:W3CDTF">2022-04-13T01:47:52Z</dcterms:created>
  <dcterms:modified xsi:type="dcterms:W3CDTF">2022-04-13T01:50:30Z</dcterms:modified>
</cp:coreProperties>
</file>