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abaa36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abaa36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baa36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baa36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abaa36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abaa36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Wifi Judge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Armontae Harris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50" y="3221775"/>
            <a:ext cx="2181182" cy="1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Wifi Judge is a small device that </a:t>
            </a:r>
            <a:r>
              <a:rPr lang="en" sz="2100"/>
              <a:t>shows</a:t>
            </a:r>
            <a:r>
              <a:rPr lang="en" sz="2100"/>
              <a:t> </a:t>
            </a:r>
            <a:r>
              <a:rPr lang="en" sz="2100"/>
              <a:t>you</a:t>
            </a:r>
            <a:r>
              <a:rPr lang="en" sz="2100"/>
              <a:t> the strength of the nearest Wifi signal. It prioritzes the closest and strongest signal so you never have to </a:t>
            </a:r>
            <a:r>
              <a:rPr lang="en" sz="2100"/>
              <a:t>guess</a:t>
            </a:r>
            <a:r>
              <a:rPr lang="en" sz="2100"/>
              <a:t> which Wifi is best again.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630563" y="1083800"/>
            <a:ext cx="23460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Wifi (Terrible)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171" y="1567551"/>
            <a:ext cx="2345974" cy="312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575" y="1567549"/>
            <a:ext cx="2345974" cy="3127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5015651" y="1036400"/>
            <a:ext cx="2419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010"/>
              <a:t>Portable Hotspot</a:t>
            </a:r>
            <a:r>
              <a:rPr lang="en" sz="1010"/>
              <a:t> (Better but inconsistent)</a:t>
            </a:r>
            <a:endParaRPr sz="10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4975"/>
            <a:ext cx="5869559" cy="3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