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70" r:id="rId9"/>
    <p:sldId id="268" r:id="rId10"/>
    <p:sldId id="269" r:id="rId11"/>
    <p:sldId id="271" r:id="rId12"/>
    <p:sldId id="272" r:id="rId13"/>
    <p:sldId id="264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3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7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9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3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5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5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0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32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Job Portal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Md Azhar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E136-0BE3-4100-8AD1-96E6A14C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</a:t>
            </a:r>
            <a:r>
              <a:rPr lang="en-US" dirty="0" err="1"/>
              <a:t>ServiceImplementation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740FD-F49A-44B8-A3E5-13C1579DA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321" y="2016125"/>
            <a:ext cx="6135684" cy="3449638"/>
          </a:xfrm>
        </p:spPr>
      </p:pic>
    </p:spTree>
    <p:extLst>
      <p:ext uri="{BB962C8B-B14F-4D97-AF65-F5344CB8AC3E}">
        <p14:creationId xmlns:p14="http://schemas.microsoft.com/office/powerpoint/2010/main" val="321289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142F-7401-4B30-9A9B-249CF380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Main Program for all operations to manage CRUD Operations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28A85-C791-4B80-BCF1-97AD0C475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321" y="2016125"/>
            <a:ext cx="6135684" cy="3449638"/>
          </a:xfrm>
        </p:spPr>
      </p:pic>
    </p:spTree>
    <p:extLst>
      <p:ext uri="{BB962C8B-B14F-4D97-AF65-F5344CB8AC3E}">
        <p14:creationId xmlns:p14="http://schemas.microsoft.com/office/powerpoint/2010/main" val="326157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273D-D887-4415-B798-6E826EC1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7807E-67BB-42A1-B104-45F94AAAD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321" y="2016125"/>
            <a:ext cx="6135684" cy="3449638"/>
          </a:xfrm>
        </p:spPr>
      </p:pic>
    </p:spTree>
    <p:extLst>
      <p:ext uri="{BB962C8B-B14F-4D97-AF65-F5344CB8AC3E}">
        <p14:creationId xmlns:p14="http://schemas.microsoft.com/office/powerpoint/2010/main" val="145079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Job Portal System simplifies recruitment by providing an efficient platform for job seekers and employers. With an organized structure and user-friendly interface, it enhances job search and hiring experiences.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57A6-87C0-400A-BBB5-14A39370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3A2C-3D77-4495-8DDD-5D983B1B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</a:t>
            </a:r>
            <a:r>
              <a:rPr lang="en-US" sz="4800" dirty="0"/>
              <a:t>Thank You</a:t>
            </a:r>
          </a:p>
          <a:p>
            <a:pPr marL="0" indent="0" algn="ctr">
              <a:buNone/>
            </a:pPr>
            <a:r>
              <a:rPr lang="en-US" sz="3600" dirty="0"/>
              <a:t>For more queries visit :</a:t>
            </a:r>
          </a:p>
          <a:p>
            <a:pPr marL="0" indent="0" algn="ctr">
              <a:buNone/>
            </a:pPr>
            <a:r>
              <a:rPr lang="en-US" sz="3600" dirty="0"/>
              <a:t>    https://github.com/azharstar</a:t>
            </a:r>
          </a:p>
          <a:p>
            <a:pPr marL="0" indent="0">
              <a:buNone/>
            </a:pP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926859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Job Portal System is designed to connect job seekers and employers efficiently. It streamlines job searching, applications, and hiring processes with a user-friendly interface.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 an intuitive job search and application experience</a:t>
            </a:r>
          </a:p>
          <a:p>
            <a:r>
              <a:t>- Enable efficient job posting and applicant management</a:t>
            </a:r>
          </a:p>
          <a:p>
            <a:r>
              <a:t>- Facilitate skill-based hiring</a:t>
            </a:r>
          </a:p>
          <a:p>
            <a:r>
              <a:t>- Streamline interview scheduling and hiring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Eclipse (IDE for Java development)</a:t>
            </a:r>
          </a:p>
          <a:p>
            <a:r>
              <a:t>- MySQL (Relational Database)</a:t>
            </a:r>
          </a:p>
          <a:p>
            <a:r>
              <a:t>- Java (Core programming language)</a:t>
            </a:r>
          </a:p>
          <a:p>
            <a:r>
              <a:t>- Hibernate (ORM framework for database interactions)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FC35-6CEF-4E0B-A412-663CCDF5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 in MySQL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279C2-214A-4BAA-AAE1-4AC8F937E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2504083"/>
            <a:ext cx="6572250" cy="2473721"/>
          </a:xfrm>
        </p:spPr>
      </p:pic>
    </p:spTree>
    <p:extLst>
      <p:ext uri="{BB962C8B-B14F-4D97-AF65-F5344CB8AC3E}">
        <p14:creationId xmlns:p14="http://schemas.microsoft.com/office/powerpoint/2010/main" val="231909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BAE2-EF0F-41CE-8BD0-AF4DFCE1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</a:t>
            </a:r>
            <a:r>
              <a:rPr lang="en-US" dirty="0" err="1"/>
              <a:t>dependies</a:t>
            </a:r>
            <a:r>
              <a:rPr lang="en-US" dirty="0"/>
              <a:t> in pom.xml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5AE75-6835-469F-A24B-F54A62E50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2019091"/>
            <a:ext cx="6572250" cy="3443705"/>
          </a:xfrm>
        </p:spPr>
      </p:pic>
    </p:spTree>
    <p:extLst>
      <p:ext uri="{BB962C8B-B14F-4D97-AF65-F5344CB8AC3E}">
        <p14:creationId xmlns:p14="http://schemas.microsoft.com/office/powerpoint/2010/main" val="6876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191E-C5ED-4A0D-8630-0469E5ED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Creating Entities in </a:t>
            </a:r>
            <a:r>
              <a:rPr lang="en-US" sz="3600" dirty="0" err="1"/>
              <a:t>EntityPackage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84F78-D943-48A4-BF64-FA8C651C1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321" y="2016125"/>
            <a:ext cx="6135684" cy="3449638"/>
          </a:xfrm>
        </p:spPr>
      </p:pic>
    </p:spTree>
    <p:extLst>
      <p:ext uri="{BB962C8B-B14F-4D97-AF65-F5344CB8AC3E}">
        <p14:creationId xmlns:p14="http://schemas.microsoft.com/office/powerpoint/2010/main" val="359666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0820-2DA2-4D18-B635-753E216B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Utils Package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916FC-D17E-4734-892A-F257C27F0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321" y="2016125"/>
            <a:ext cx="6135684" cy="3449638"/>
          </a:xfrm>
        </p:spPr>
      </p:pic>
    </p:spTree>
    <p:extLst>
      <p:ext uri="{BB962C8B-B14F-4D97-AF65-F5344CB8AC3E}">
        <p14:creationId xmlns:p14="http://schemas.microsoft.com/office/powerpoint/2010/main" val="365609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7210-9932-4E23-B1CD-4D75D853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Service Layer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6947D-8C61-4E2A-9034-3439393D6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321" y="2016125"/>
            <a:ext cx="6135684" cy="3449638"/>
          </a:xfrm>
        </p:spPr>
      </p:pic>
    </p:spTree>
    <p:extLst>
      <p:ext uri="{BB962C8B-B14F-4D97-AF65-F5344CB8AC3E}">
        <p14:creationId xmlns:p14="http://schemas.microsoft.com/office/powerpoint/2010/main" val="15294337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183</Words>
  <Application>Microsoft Office PowerPoint</Application>
  <PresentationFormat>On-screen Show (4:3)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Job Portal System</vt:lpstr>
      <vt:lpstr>Introduction</vt:lpstr>
      <vt:lpstr>Objectives</vt:lpstr>
      <vt:lpstr>Technologies Used</vt:lpstr>
      <vt:lpstr>Creating database in MySQL</vt:lpstr>
      <vt:lpstr>Providing dependies in pom.xml</vt:lpstr>
      <vt:lpstr>Creating Entities in EntityPackage</vt:lpstr>
      <vt:lpstr>Creating a Utils Package</vt:lpstr>
      <vt:lpstr>Creating Service Layer</vt:lpstr>
      <vt:lpstr>Now the ServiceImplementation</vt:lpstr>
      <vt:lpstr>A Main Program for all operations to manage CRUD Operations</vt:lpstr>
      <vt:lpstr>OUTPUT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Portal System</dc:title>
  <dc:subject/>
  <dc:creator/>
  <cp:keywords/>
  <dc:description>generated using python-pptx</dc:description>
  <cp:lastModifiedBy>Md Azhar</cp:lastModifiedBy>
  <cp:revision>5</cp:revision>
  <dcterms:created xsi:type="dcterms:W3CDTF">2013-01-27T09:14:16Z</dcterms:created>
  <dcterms:modified xsi:type="dcterms:W3CDTF">2025-02-28T03:35:33Z</dcterms:modified>
  <cp:category/>
</cp:coreProperties>
</file>