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2" r:id="rId3"/>
    <p:sldId id="272" r:id="rId4"/>
    <p:sldId id="273" r:id="rId5"/>
    <p:sldId id="263" r:id="rId6"/>
    <p:sldId id="264" r:id="rId7"/>
    <p:sldId id="265" r:id="rId8"/>
    <p:sldId id="266" r:id="rId9"/>
    <p:sldId id="267"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11CDDD-7E69-4F0E-8F98-F6BC3A65D924}" type="datetimeFigureOut">
              <a:rPr lang="en-IN" smtClean="0"/>
              <a:pPr/>
              <a:t>20-04-2017</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5FD0C-50E0-4122-A500-92D384AF0A5E}" type="slidenum">
              <a:rPr lang="en-IN" smtClean="0"/>
              <a:pPr/>
              <a:t>‹#›</a:t>
            </a:fld>
            <a:endParaRPr lang="en-IN" dirty="0"/>
          </a:p>
        </p:txBody>
      </p:sp>
    </p:spTree>
    <p:extLst>
      <p:ext uri="{BB962C8B-B14F-4D97-AF65-F5344CB8AC3E}">
        <p14:creationId xmlns:p14="http://schemas.microsoft.com/office/powerpoint/2010/main" val="3628451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8F7AF-9330-4BB4-91FE-D0ACB5A0377F}" type="datetimeFigureOut">
              <a:rPr lang="en-IN" smtClean="0"/>
              <a:pPr/>
              <a:t>20-04-2017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6001E-8AD4-49FD-9F76-0C8E12C1DFD3}" type="slidenum">
              <a:rPr lang="en-IN" smtClean="0"/>
              <a:pPr/>
              <a:t>‹#›</a:t>
            </a:fld>
            <a:endParaRPr lang="en-IN" dirty="0"/>
          </a:p>
        </p:txBody>
      </p:sp>
    </p:spTree>
    <p:extLst>
      <p:ext uri="{BB962C8B-B14F-4D97-AF65-F5344CB8AC3E}">
        <p14:creationId xmlns:p14="http://schemas.microsoft.com/office/powerpoint/2010/main" val="377153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title_screen.jpg"/>
          <p:cNvPicPr>
            <a:picLocks noChangeAspect="1"/>
          </p:cNvPicPr>
          <p:nvPr userDrawn="1"/>
        </p:nvPicPr>
        <p:blipFill>
          <a:blip r:embed="rId2" cstate="print"/>
          <a:stretch>
            <a:fillRect/>
          </a:stretch>
        </p:blipFill>
        <p:spPr>
          <a:xfrm>
            <a:off x="1" y="27385"/>
            <a:ext cx="9143998" cy="6857999"/>
          </a:xfrm>
          <a:prstGeom prst="rect">
            <a:avLst/>
          </a:prstGeom>
        </p:spPr>
      </p:pic>
      <p:sp>
        <p:nvSpPr>
          <p:cNvPr id="2" name="Title 1"/>
          <p:cNvSpPr>
            <a:spLocks noGrp="1"/>
          </p:cNvSpPr>
          <p:nvPr>
            <p:ph type="ctrTitle" hasCustomPrompt="1"/>
          </p:nvPr>
        </p:nvSpPr>
        <p:spPr>
          <a:xfrm>
            <a:off x="584742" y="5445224"/>
            <a:ext cx="7772400" cy="893961"/>
          </a:xfrm>
        </p:spPr>
        <p:txBody>
          <a:bodyPr/>
          <a:lstStyle>
            <a:lvl1pPr algn="l">
              <a:defRPr b="1">
                <a:solidFill>
                  <a:schemeClr val="bg1"/>
                </a:solidFill>
              </a:defRPr>
            </a:lvl1pPr>
          </a:lstStyle>
          <a:p>
            <a:r>
              <a:rPr lang="en-US" dirty="0" smtClean="0"/>
              <a:t>Course Name</a:t>
            </a:r>
            <a:endParaRPr lang="en-IN" dirty="0"/>
          </a:p>
        </p:txBody>
      </p:sp>
      <p:sp>
        <p:nvSpPr>
          <p:cNvPr id="17" name="Date Placeholder 3"/>
          <p:cNvSpPr>
            <a:spLocks noGrp="1"/>
          </p:cNvSpPr>
          <p:nvPr>
            <p:ph type="dt" sz="half" idx="10"/>
          </p:nvPr>
        </p:nvSpPr>
        <p:spPr>
          <a:xfrm>
            <a:off x="1286272" y="6356350"/>
            <a:ext cx="2133600" cy="365125"/>
          </a:xfrm>
        </p:spPr>
        <p:txBody>
          <a:bodyPr/>
          <a:lstStyle>
            <a:lvl1pPr algn="ctr">
              <a:defRPr/>
            </a:lvl1pPr>
          </a:lstStyle>
          <a:p>
            <a:fld id="{E31AB10B-40C7-4923-A5B5-190F4B86B68B}" type="datetime1">
              <a:rPr lang="en-IN" smtClean="0"/>
              <a:pPr/>
              <a:t>20-04-2017</a:t>
            </a:fld>
            <a:endParaRPr lang="en-IN" dirty="0"/>
          </a:p>
        </p:txBody>
      </p:sp>
      <p:sp>
        <p:nvSpPr>
          <p:cNvPr id="18"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9"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5" name="Table Placeholder 14"/>
          <p:cNvSpPr>
            <a:spLocks noGrp="1"/>
          </p:cNvSpPr>
          <p:nvPr>
            <p:ph type="tbl" sz="quarter" idx="13"/>
          </p:nvPr>
        </p:nvSpPr>
        <p:spPr>
          <a:xfrm>
            <a:off x="1187451" y="1268760"/>
            <a:ext cx="4464670" cy="4751387"/>
          </a:xfrm>
        </p:spPr>
        <p:txBody>
          <a:bodyPr/>
          <a:lstStyle/>
          <a:p>
            <a:endParaRPr lang="en-IN" dirty="0"/>
          </a:p>
        </p:txBody>
      </p:sp>
      <p:sp>
        <p:nvSpPr>
          <p:cNvPr id="19" name="Chart Placeholder 18"/>
          <p:cNvSpPr>
            <a:spLocks noGrp="1"/>
          </p:cNvSpPr>
          <p:nvPr>
            <p:ph type="chart" sz="quarter" idx="14"/>
          </p:nvPr>
        </p:nvSpPr>
        <p:spPr>
          <a:xfrm>
            <a:off x="5724129" y="1268760"/>
            <a:ext cx="3096022" cy="4752057"/>
          </a:xfrm>
        </p:spPr>
        <p:txBody>
          <a:bodyPr/>
          <a:lstStyle/>
          <a:p>
            <a:endParaRPr lang="en-IN" dirty="0"/>
          </a:p>
        </p:txBody>
      </p:sp>
      <p:sp>
        <p:nvSpPr>
          <p:cNvPr id="11" name="Date Placeholder 3"/>
          <p:cNvSpPr>
            <a:spLocks noGrp="1"/>
          </p:cNvSpPr>
          <p:nvPr>
            <p:ph type="dt" sz="half" idx="10"/>
          </p:nvPr>
        </p:nvSpPr>
        <p:spPr>
          <a:xfrm>
            <a:off x="1286272" y="6356350"/>
            <a:ext cx="2133600" cy="365125"/>
          </a:xfrm>
        </p:spPr>
        <p:txBody>
          <a:bodyPr/>
          <a:lstStyle>
            <a:lvl1pPr algn="ctr">
              <a:defRPr/>
            </a:lvl1pPr>
          </a:lstStyle>
          <a:p>
            <a:fld id="{3EA5719B-13A2-4BD7-88E2-5ECD6258C4BE}"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20" name="Picture 19"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7"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3"/>
          <p:cNvSpPr>
            <a:spLocks noGrp="1"/>
          </p:cNvSpPr>
          <p:nvPr>
            <p:ph sz="half" idx="2"/>
          </p:nvPr>
        </p:nvSpPr>
        <p:spPr>
          <a:xfrm>
            <a:off x="507605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82DF9E5F-6735-4BC2-A8EF-1FF17E9D596F}" type="datetime1">
              <a:rPr lang="en-IN" smtClean="0"/>
              <a:pPr/>
              <a:t>20-04-2017</a:t>
            </a:fld>
            <a:endParaRPr lang="en-IN" dirty="0"/>
          </a:p>
        </p:txBody>
      </p:sp>
      <p:sp>
        <p:nvSpPr>
          <p:cNvPr id="11"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2"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7"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Picture Placeholder 20"/>
          <p:cNvSpPr>
            <a:spLocks noGrp="1"/>
          </p:cNvSpPr>
          <p:nvPr>
            <p:ph type="pic" sz="quarter" idx="13"/>
          </p:nvPr>
        </p:nvSpPr>
        <p:spPr>
          <a:xfrm>
            <a:off x="5219700" y="1268760"/>
            <a:ext cx="3600450" cy="4464050"/>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148DC430-C011-4C69-A4CC-4AAB985034AF}"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7" name="Content Placeholder 2"/>
          <p:cNvSpPr>
            <a:spLocks noGrp="1"/>
          </p:cNvSpPr>
          <p:nvPr>
            <p:ph sz="half" idx="1"/>
          </p:nvPr>
        </p:nvSpPr>
        <p:spPr>
          <a:xfrm>
            <a:off x="5004048"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Picture Placeholder 20"/>
          <p:cNvSpPr>
            <a:spLocks noGrp="1"/>
          </p:cNvSpPr>
          <p:nvPr>
            <p:ph type="pic" sz="quarter" idx="13"/>
          </p:nvPr>
        </p:nvSpPr>
        <p:spPr>
          <a:xfrm>
            <a:off x="1115616" y="1268760"/>
            <a:ext cx="3600450" cy="4536504"/>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F05DBB10-F909-4720-8A23-AC247797D4D0}"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0"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9" name="Date Placeholder 3"/>
          <p:cNvSpPr>
            <a:spLocks noGrp="1"/>
          </p:cNvSpPr>
          <p:nvPr>
            <p:ph type="dt" sz="half" idx="10"/>
          </p:nvPr>
        </p:nvSpPr>
        <p:spPr>
          <a:xfrm>
            <a:off x="1286272" y="6356350"/>
            <a:ext cx="2133600" cy="365125"/>
          </a:xfrm>
        </p:spPr>
        <p:txBody>
          <a:bodyPr/>
          <a:lstStyle>
            <a:lvl1pPr algn="ctr">
              <a:defRPr/>
            </a:lvl1pPr>
          </a:lstStyle>
          <a:p>
            <a:fld id="{1330A94D-C384-44A7-A9A5-6120FA994987}" type="datetime1">
              <a:rPr lang="en-IN" smtClean="0"/>
              <a:pPr/>
              <a:t>20-04-2017</a:t>
            </a:fld>
            <a:endParaRPr lang="en-IN" dirty="0"/>
          </a:p>
        </p:txBody>
      </p:sp>
      <p:sp>
        <p:nvSpPr>
          <p:cNvPr id="11"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2"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3861048"/>
            <a:ext cx="7725544" cy="226511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1" name="Picture Placeholder 10"/>
          <p:cNvSpPr>
            <a:spLocks noGrp="1"/>
          </p:cNvSpPr>
          <p:nvPr>
            <p:ph type="pic" sz="quarter" idx="13"/>
          </p:nvPr>
        </p:nvSpPr>
        <p:spPr>
          <a:xfrm>
            <a:off x="2411413" y="1268760"/>
            <a:ext cx="5545137" cy="2374900"/>
          </a:xfrm>
        </p:spPr>
        <p:txBody>
          <a:bodyPr/>
          <a:lstStyle/>
          <a:p>
            <a:endParaRPr lang="en-IN" dirty="0"/>
          </a:p>
        </p:txBody>
      </p:sp>
      <p:sp>
        <p:nvSpPr>
          <p:cNvPr id="12"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218883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1" name="Picture Placeholder 10"/>
          <p:cNvSpPr>
            <a:spLocks noGrp="1"/>
          </p:cNvSpPr>
          <p:nvPr>
            <p:ph type="pic" sz="quarter" idx="13"/>
          </p:nvPr>
        </p:nvSpPr>
        <p:spPr>
          <a:xfrm>
            <a:off x="2771775" y="3645024"/>
            <a:ext cx="4537075" cy="2231777"/>
          </a:xfrm>
        </p:spPr>
        <p:txBody>
          <a:bodyPr/>
          <a:lstStyle/>
          <a:p>
            <a:endParaRPr lang="en-IN" dirty="0"/>
          </a:p>
        </p:txBody>
      </p:sp>
      <p:sp>
        <p:nvSpPr>
          <p:cNvPr id="12"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5" name="Table Placeholder 14"/>
          <p:cNvSpPr>
            <a:spLocks noGrp="1"/>
          </p:cNvSpPr>
          <p:nvPr>
            <p:ph type="tbl" sz="quarter" idx="13"/>
          </p:nvPr>
        </p:nvSpPr>
        <p:spPr>
          <a:xfrm>
            <a:off x="1115616" y="1268760"/>
            <a:ext cx="5256213" cy="4751387"/>
          </a:xfrm>
        </p:spPr>
        <p:txBody>
          <a:bodyPr/>
          <a:lstStyle/>
          <a:p>
            <a:endParaRPr lang="en-IN" dirty="0"/>
          </a:p>
        </p:txBody>
      </p:sp>
      <p:sp>
        <p:nvSpPr>
          <p:cNvPr id="18" name="Picture Placeholder 17"/>
          <p:cNvSpPr>
            <a:spLocks noGrp="1"/>
          </p:cNvSpPr>
          <p:nvPr>
            <p:ph type="pic" sz="quarter" idx="14"/>
          </p:nvPr>
        </p:nvSpPr>
        <p:spPr>
          <a:xfrm>
            <a:off x="6588224" y="1268760"/>
            <a:ext cx="2233612" cy="4751387"/>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23071BB8-17A1-46A6-8867-2723FC273B80}"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5" name="Table Placeholder 14"/>
          <p:cNvSpPr>
            <a:spLocks noGrp="1"/>
          </p:cNvSpPr>
          <p:nvPr>
            <p:ph type="tbl" sz="quarter" idx="13"/>
          </p:nvPr>
        </p:nvSpPr>
        <p:spPr>
          <a:xfrm>
            <a:off x="1115616" y="1268760"/>
            <a:ext cx="7633022" cy="4751387"/>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9" name="Date Placeholder 3"/>
          <p:cNvSpPr>
            <a:spLocks noGrp="1"/>
          </p:cNvSpPr>
          <p:nvPr>
            <p:ph type="dt" sz="half" idx="10"/>
          </p:nvPr>
        </p:nvSpPr>
        <p:spPr>
          <a:xfrm>
            <a:off x="1286272" y="6356350"/>
            <a:ext cx="2133600" cy="365125"/>
          </a:xfrm>
        </p:spPr>
        <p:txBody>
          <a:bodyPr/>
          <a:lstStyle>
            <a:lvl1pPr algn="ctr">
              <a:defRPr/>
            </a:lvl1pPr>
          </a:lstStyle>
          <a:p>
            <a:fld id="{12CAFD59-0C50-429B-8656-A4DF0E60EBCB}" type="datetime1">
              <a:rPr lang="en-IN" smtClean="0"/>
              <a:pPr/>
              <a:t>20-04-2017</a:t>
            </a:fld>
            <a:endParaRPr lang="en-IN" dirty="0"/>
          </a:p>
        </p:txBody>
      </p:sp>
      <p:sp>
        <p:nvSpPr>
          <p:cNvPr id="10"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2"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5" name="Table Placeholder 14"/>
          <p:cNvSpPr>
            <a:spLocks noGrp="1"/>
          </p:cNvSpPr>
          <p:nvPr>
            <p:ph type="tbl" sz="quarter" idx="13"/>
          </p:nvPr>
        </p:nvSpPr>
        <p:spPr>
          <a:xfrm>
            <a:off x="1115616" y="1268760"/>
            <a:ext cx="4464670" cy="4751387"/>
          </a:xfrm>
        </p:spPr>
        <p:txBody>
          <a:bodyPr/>
          <a:lstStyle/>
          <a:p>
            <a:endParaRPr lang="en-IN" dirty="0"/>
          </a:p>
        </p:txBody>
      </p:sp>
      <p:sp>
        <p:nvSpPr>
          <p:cNvPr id="19" name="Chart Placeholder 18"/>
          <p:cNvSpPr>
            <a:spLocks noGrp="1"/>
          </p:cNvSpPr>
          <p:nvPr>
            <p:ph type="chart" sz="quarter" idx="14"/>
          </p:nvPr>
        </p:nvSpPr>
        <p:spPr>
          <a:xfrm>
            <a:off x="5652120" y="1268760"/>
            <a:ext cx="3096022" cy="4752057"/>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74372E88-B8FF-4764-97EC-1BD3614917F4}"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9" name="Straight Connector 8"/>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2"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3" name="Picture 12"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
        <p:nvSpPr>
          <p:cNvPr id="15" name="Date Placeholder 3"/>
          <p:cNvSpPr>
            <a:spLocks noGrp="1"/>
          </p:cNvSpPr>
          <p:nvPr>
            <p:ph type="dt" sz="half" idx="10"/>
          </p:nvPr>
        </p:nvSpPr>
        <p:spPr>
          <a:xfrm>
            <a:off x="1286272" y="6356350"/>
            <a:ext cx="2133600" cy="365125"/>
          </a:xfrm>
        </p:spPr>
        <p:txBody>
          <a:bodyPr/>
          <a:lstStyle>
            <a:lvl1pPr algn="ctr">
              <a:defRPr/>
            </a:lvl1pPr>
          </a:lstStyle>
          <a:p>
            <a:fld id="{5C794692-AD41-41C0-B63F-0F4167E37470}" type="datetime1">
              <a:rPr lang="en-IN" smtClean="0"/>
              <a:pPr/>
              <a:t>20-04-2017</a:t>
            </a:fld>
            <a:endParaRPr lang="en-IN" dirty="0"/>
          </a:p>
        </p:txBody>
      </p:sp>
      <p:sp>
        <p:nvSpPr>
          <p:cNvPr id="16"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9" name="Chart Placeholder 18"/>
          <p:cNvSpPr>
            <a:spLocks noGrp="1"/>
          </p:cNvSpPr>
          <p:nvPr>
            <p:ph type="chart" sz="quarter" idx="14"/>
          </p:nvPr>
        </p:nvSpPr>
        <p:spPr>
          <a:xfrm>
            <a:off x="1115616" y="1268760"/>
            <a:ext cx="7704535" cy="4752057"/>
          </a:xfrm>
        </p:spPr>
        <p:txBody>
          <a:bodyPr/>
          <a:lstStyle/>
          <a:p>
            <a:endParaRPr lang="en-IN" dirty="0"/>
          </a:p>
        </p:txBody>
      </p:sp>
      <p:sp>
        <p:nvSpPr>
          <p:cNvPr id="11" name="Title Placeholder 1"/>
          <p:cNvSpPr>
            <a:spLocks noGrp="1"/>
          </p:cNvSpPr>
          <p:nvPr>
            <p:ph type="title" hasCustomPrompt="1"/>
          </p:nvPr>
        </p:nvSpPr>
        <p:spPr>
          <a:xfrm>
            <a:off x="1115616" y="548680"/>
            <a:ext cx="7776864"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9" name="Date Placeholder 3"/>
          <p:cNvSpPr>
            <a:spLocks noGrp="1"/>
          </p:cNvSpPr>
          <p:nvPr>
            <p:ph type="dt" sz="half" idx="10"/>
          </p:nvPr>
        </p:nvSpPr>
        <p:spPr>
          <a:xfrm>
            <a:off x="1286272" y="6356350"/>
            <a:ext cx="2133600" cy="365125"/>
          </a:xfrm>
        </p:spPr>
        <p:txBody>
          <a:bodyPr/>
          <a:lstStyle>
            <a:lvl1pPr algn="ctr">
              <a:defRPr/>
            </a:lvl1pPr>
          </a:lstStyle>
          <a:p>
            <a:fld id="{7CEC3584-97DC-4055-89C5-F57D5411304F}" type="datetime1">
              <a:rPr lang="en-IN" smtClean="0"/>
              <a:pPr/>
              <a:t>20-04-2017</a:t>
            </a:fld>
            <a:endParaRPr lang="en-IN" dirty="0"/>
          </a:p>
        </p:txBody>
      </p:sp>
      <p:sp>
        <p:nvSpPr>
          <p:cNvPr id="10"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2"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2" name="Title 1"/>
          <p:cNvSpPr>
            <a:spLocks noGrp="1"/>
          </p:cNvSpPr>
          <p:nvPr>
            <p:ph type="title" hasCustomPrompt="1"/>
          </p:nvPr>
        </p:nvSpPr>
        <p:spPr>
          <a:xfrm>
            <a:off x="1043608" y="4406900"/>
            <a:ext cx="7772400" cy="1362075"/>
          </a:xfrm>
        </p:spPr>
        <p:txBody>
          <a:bodyPr anchor="t"/>
          <a:lstStyle>
            <a:lvl1pPr algn="l">
              <a:defRPr sz="4000" b="1" cap="none" baseline="0"/>
            </a:lvl1pPr>
          </a:lstStyle>
          <a:p>
            <a:r>
              <a:rPr lang="en-US" dirty="0" smtClean="0"/>
              <a:t>Module/Topic Name</a:t>
            </a:r>
            <a:endParaRPr lang="en-IN" dirty="0"/>
          </a:p>
        </p:txBody>
      </p:sp>
      <p:sp>
        <p:nvSpPr>
          <p:cNvPr id="9" name="Picture Placeholder 8"/>
          <p:cNvSpPr>
            <a:spLocks noGrp="1"/>
          </p:cNvSpPr>
          <p:nvPr>
            <p:ph type="pic" sz="quarter" idx="13"/>
          </p:nvPr>
        </p:nvSpPr>
        <p:spPr>
          <a:xfrm>
            <a:off x="1691680" y="548680"/>
            <a:ext cx="6552728" cy="3600400"/>
          </a:xfrm>
        </p:spPr>
        <p:txBody>
          <a:bodyPr/>
          <a:lstStyle/>
          <a:p>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descr="title_screen.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722313" y="4406900"/>
            <a:ext cx="7772400" cy="1362075"/>
          </a:xfrm>
        </p:spPr>
        <p:txBody>
          <a:bodyPr anchor="t"/>
          <a:lstStyle>
            <a:lvl1pPr algn="l">
              <a:defRPr sz="4000" b="1" cap="none" baseline="0"/>
            </a:lvl1pPr>
          </a:lstStyle>
          <a:p>
            <a:r>
              <a:rPr lang="en-US" dirty="0" smtClean="0"/>
              <a:t>Module Name</a:t>
            </a:r>
            <a:endParaRPr lang="en-IN" dirty="0"/>
          </a:p>
        </p:txBody>
      </p:sp>
      <p:sp>
        <p:nvSpPr>
          <p:cNvPr id="4" name="Date Placeholder 3"/>
          <p:cNvSpPr>
            <a:spLocks noGrp="1"/>
          </p:cNvSpPr>
          <p:nvPr>
            <p:ph type="dt" sz="half" idx="10"/>
          </p:nvPr>
        </p:nvSpPr>
        <p:spPr/>
        <p:txBody>
          <a:bodyPr/>
          <a:lstStyle/>
          <a:p>
            <a:fld id="{FC8734D3-7DCB-4DF3-945C-37E03C504857}" type="datetime1">
              <a:rPr lang="en-IN" smtClean="0"/>
              <a:pPr/>
              <a:t>20-04-2017</a:t>
            </a:fld>
            <a:endParaRPr lang="en-IN" dirty="0"/>
          </a:p>
        </p:txBody>
      </p:sp>
      <p:sp>
        <p:nvSpPr>
          <p:cNvPr id="5" name="Footer Placeholder 4"/>
          <p:cNvSpPr>
            <a:spLocks noGrp="1"/>
          </p:cNvSpPr>
          <p:nvPr>
            <p:ph type="ftr" sz="quarter" idx="11"/>
          </p:nvPr>
        </p:nvSpPr>
        <p:spPr/>
        <p:txBody>
          <a:bodyPr/>
          <a:lstStyle/>
          <a:p>
            <a:r>
              <a:rPr lang="en-IN" dirty="0" smtClean="0"/>
              <a:t>"The Key is: Listen Closely"</a:t>
            </a:r>
            <a:endParaRPr lang="en-IN" dirty="0"/>
          </a:p>
        </p:txBody>
      </p:sp>
      <p:sp>
        <p:nvSpPr>
          <p:cNvPr id="6" name="Slide Number Placeholder 5"/>
          <p:cNvSpPr>
            <a:spLocks noGrp="1"/>
          </p:cNvSpPr>
          <p:nvPr>
            <p:ph type="sldNum" sz="quarter" idx="12"/>
          </p:nvPr>
        </p:nvSpPr>
        <p:spPr/>
        <p:txBody>
          <a:bodyPr/>
          <a:lstStyle/>
          <a:p>
            <a:fld id="{975F93E6-D882-4ABF-AF02-CDAB1BBD6B15}" type="slidenum">
              <a:rPr lang="en-IN" smtClean="0"/>
              <a:pPr/>
              <a:t>‹#›</a:t>
            </a:fld>
            <a:endParaRPr lang="en-I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20" name="Straight Connector 19"/>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1"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22" name="Picture 21" descr="Icon_06_Video.png"/>
          <p:cNvPicPr>
            <a:picLocks noChangeAspect="1"/>
          </p:cNvPicPr>
          <p:nvPr userDrawn="1"/>
        </p:nvPicPr>
        <p:blipFill>
          <a:blip r:embed="rId3" cstate="print"/>
          <a:stretch>
            <a:fillRect/>
          </a:stretch>
        </p:blipFill>
        <p:spPr>
          <a:xfrm>
            <a:off x="1115615" y="476672"/>
            <a:ext cx="720529" cy="665489"/>
          </a:xfrm>
          <a:prstGeom prst="rect">
            <a:avLst/>
          </a:prstGeom>
        </p:spPr>
      </p:pic>
      <p:sp>
        <p:nvSpPr>
          <p:cNvPr id="25" name="Media Placeholder 24"/>
          <p:cNvSpPr>
            <a:spLocks noGrp="1"/>
          </p:cNvSpPr>
          <p:nvPr>
            <p:ph type="media" sz="quarter" idx="13"/>
          </p:nvPr>
        </p:nvSpPr>
        <p:spPr>
          <a:xfrm>
            <a:off x="5220072" y="1268760"/>
            <a:ext cx="3527425" cy="4536504"/>
          </a:xfrm>
        </p:spPr>
        <p:txBody>
          <a:bodyPr/>
          <a:lstStyle/>
          <a:p>
            <a:endParaRPr lang="en-IN" dirty="0"/>
          </a:p>
        </p:txBody>
      </p:sp>
      <p:pic>
        <p:nvPicPr>
          <p:cNvPr id="26" name="Picture 25" descr="video.png"/>
          <p:cNvPicPr>
            <a:picLocks noChangeAspect="1"/>
          </p:cNvPicPr>
          <p:nvPr userDrawn="1"/>
        </p:nvPicPr>
        <p:blipFill>
          <a:blip r:embed="rId4" cstate="print"/>
          <a:stretch>
            <a:fillRect/>
          </a:stretch>
        </p:blipFill>
        <p:spPr>
          <a:xfrm>
            <a:off x="6121972" y="3501008"/>
            <a:ext cx="1398189" cy="617984"/>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BD45DF19-F5A9-49A6-B988-3EBD2807A74B}" type="datetime1">
              <a:rPr lang="en-IN" smtClean="0"/>
              <a:pPr/>
              <a:t>20-04-2017</a:t>
            </a:fld>
            <a:endParaRPr lang="en-IN" dirty="0"/>
          </a:p>
        </p:txBody>
      </p:sp>
      <p:sp>
        <p:nvSpPr>
          <p:cNvPr id="13"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sz="half" idx="1"/>
          </p:nvPr>
        </p:nvSpPr>
        <p:spPr>
          <a:xfrm>
            <a:off x="1115616" y="1268760"/>
            <a:ext cx="7704856" cy="22608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20" name="Straight Connector 19"/>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1"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22" name="Picture 21" descr="Icon_06_Video.png"/>
          <p:cNvPicPr>
            <a:picLocks noChangeAspect="1"/>
          </p:cNvPicPr>
          <p:nvPr userDrawn="1"/>
        </p:nvPicPr>
        <p:blipFill>
          <a:blip r:embed="rId3" cstate="print"/>
          <a:stretch>
            <a:fillRect/>
          </a:stretch>
        </p:blipFill>
        <p:spPr>
          <a:xfrm>
            <a:off x="1115615" y="476672"/>
            <a:ext cx="720529" cy="665489"/>
          </a:xfrm>
          <a:prstGeom prst="rect">
            <a:avLst/>
          </a:prstGeom>
        </p:spPr>
      </p:pic>
      <p:sp>
        <p:nvSpPr>
          <p:cNvPr id="25" name="Media Placeholder 24"/>
          <p:cNvSpPr>
            <a:spLocks noGrp="1"/>
          </p:cNvSpPr>
          <p:nvPr>
            <p:ph type="media" sz="quarter" idx="13"/>
          </p:nvPr>
        </p:nvSpPr>
        <p:spPr>
          <a:xfrm>
            <a:off x="1115617" y="3789040"/>
            <a:ext cx="7704534" cy="2160240"/>
          </a:xfrm>
        </p:spPr>
        <p:txBody>
          <a:bodyPr/>
          <a:lstStyle/>
          <a:p>
            <a:endParaRPr lang="en-IN" dirty="0"/>
          </a:p>
        </p:txBody>
      </p:sp>
      <p:pic>
        <p:nvPicPr>
          <p:cNvPr id="26" name="Picture 25" descr="video.png"/>
          <p:cNvPicPr>
            <a:picLocks noChangeAspect="1"/>
          </p:cNvPicPr>
          <p:nvPr userDrawn="1"/>
        </p:nvPicPr>
        <p:blipFill>
          <a:blip r:embed="rId4" cstate="print"/>
          <a:stretch>
            <a:fillRect/>
          </a:stretch>
        </p:blipFill>
        <p:spPr>
          <a:xfrm>
            <a:off x="3995936" y="4581128"/>
            <a:ext cx="1398189" cy="617984"/>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A1DDD2E7-C16B-4338-AF4B-2BEFA699B7E2}" type="datetime1">
              <a:rPr lang="en-IN" smtClean="0"/>
              <a:pPr/>
              <a:t>20-04-2017</a:t>
            </a:fld>
            <a:endParaRPr lang="en-IN" dirty="0"/>
          </a:p>
        </p:txBody>
      </p:sp>
      <p:sp>
        <p:nvSpPr>
          <p:cNvPr id="13"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sz="half" idx="1"/>
          </p:nvPr>
        </p:nvSpPr>
        <p:spPr>
          <a:xfrm>
            <a:off x="1115616" y="3573016"/>
            <a:ext cx="7704856" cy="22608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20" name="Straight Connector 19"/>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1"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22" name="Picture 21" descr="Icon_06_Video.png"/>
          <p:cNvPicPr>
            <a:picLocks noChangeAspect="1"/>
          </p:cNvPicPr>
          <p:nvPr userDrawn="1"/>
        </p:nvPicPr>
        <p:blipFill>
          <a:blip r:embed="rId3" cstate="print"/>
          <a:stretch>
            <a:fillRect/>
          </a:stretch>
        </p:blipFill>
        <p:spPr>
          <a:xfrm>
            <a:off x="1115615" y="476672"/>
            <a:ext cx="720529" cy="665489"/>
          </a:xfrm>
          <a:prstGeom prst="rect">
            <a:avLst/>
          </a:prstGeom>
        </p:spPr>
      </p:pic>
      <p:sp>
        <p:nvSpPr>
          <p:cNvPr id="25" name="Media Placeholder 24"/>
          <p:cNvSpPr>
            <a:spLocks noGrp="1"/>
          </p:cNvSpPr>
          <p:nvPr>
            <p:ph type="media" sz="quarter" idx="13"/>
          </p:nvPr>
        </p:nvSpPr>
        <p:spPr>
          <a:xfrm>
            <a:off x="1115616" y="1268760"/>
            <a:ext cx="7704534" cy="2160240"/>
          </a:xfrm>
        </p:spPr>
        <p:txBody>
          <a:bodyPr/>
          <a:lstStyle/>
          <a:p>
            <a:endParaRPr lang="en-IN" dirty="0"/>
          </a:p>
        </p:txBody>
      </p:sp>
      <p:pic>
        <p:nvPicPr>
          <p:cNvPr id="26" name="Picture 25" descr="video.png"/>
          <p:cNvPicPr>
            <a:picLocks noChangeAspect="1"/>
          </p:cNvPicPr>
          <p:nvPr userDrawn="1"/>
        </p:nvPicPr>
        <p:blipFill>
          <a:blip r:embed="rId4" cstate="print"/>
          <a:stretch>
            <a:fillRect/>
          </a:stretch>
        </p:blipFill>
        <p:spPr>
          <a:xfrm>
            <a:off x="3707904" y="1484784"/>
            <a:ext cx="1398189" cy="617984"/>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2B2D4585-4352-4494-A6A1-9CB9F0911D5E}" type="datetime1">
              <a:rPr lang="en-IN" smtClean="0"/>
              <a:pPr/>
              <a:t>20-04-2017</a:t>
            </a:fld>
            <a:endParaRPr lang="en-IN" dirty="0"/>
          </a:p>
        </p:txBody>
      </p:sp>
      <p:sp>
        <p:nvSpPr>
          <p:cNvPr id="13"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20" name="Straight Connector 19"/>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1"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22" name="Picture 21" descr="Icon_06_Video.png"/>
          <p:cNvPicPr>
            <a:picLocks noChangeAspect="1"/>
          </p:cNvPicPr>
          <p:nvPr userDrawn="1"/>
        </p:nvPicPr>
        <p:blipFill>
          <a:blip r:embed="rId3" cstate="print"/>
          <a:stretch>
            <a:fillRect/>
          </a:stretch>
        </p:blipFill>
        <p:spPr>
          <a:xfrm>
            <a:off x="1115615" y="476672"/>
            <a:ext cx="720529" cy="665489"/>
          </a:xfrm>
          <a:prstGeom prst="rect">
            <a:avLst/>
          </a:prstGeom>
        </p:spPr>
      </p:pic>
      <p:sp>
        <p:nvSpPr>
          <p:cNvPr id="25" name="Media Placeholder 24"/>
          <p:cNvSpPr>
            <a:spLocks noGrp="1"/>
          </p:cNvSpPr>
          <p:nvPr>
            <p:ph type="media" sz="quarter" idx="13"/>
          </p:nvPr>
        </p:nvSpPr>
        <p:spPr>
          <a:xfrm>
            <a:off x="1115617" y="1268760"/>
            <a:ext cx="7704534" cy="4830766"/>
          </a:xfrm>
        </p:spPr>
        <p:txBody>
          <a:bodyPr/>
          <a:lstStyle/>
          <a:p>
            <a:endParaRPr lang="en-IN" dirty="0"/>
          </a:p>
        </p:txBody>
      </p:sp>
      <p:pic>
        <p:nvPicPr>
          <p:cNvPr id="26" name="Picture 25" descr="video.png"/>
          <p:cNvPicPr>
            <a:picLocks noChangeAspect="1"/>
          </p:cNvPicPr>
          <p:nvPr userDrawn="1"/>
        </p:nvPicPr>
        <p:blipFill>
          <a:blip r:embed="rId4" cstate="print"/>
          <a:stretch>
            <a:fillRect/>
          </a:stretch>
        </p:blipFill>
        <p:spPr>
          <a:xfrm>
            <a:off x="3923928" y="2780928"/>
            <a:ext cx="1398189" cy="617984"/>
          </a:xfrm>
          <a:prstGeom prst="rect">
            <a:avLst/>
          </a:prstGeom>
        </p:spPr>
      </p:pic>
      <p:sp>
        <p:nvSpPr>
          <p:cNvPr id="11" name="Date Placeholder 3"/>
          <p:cNvSpPr>
            <a:spLocks noGrp="1"/>
          </p:cNvSpPr>
          <p:nvPr>
            <p:ph type="dt" sz="half" idx="10"/>
          </p:nvPr>
        </p:nvSpPr>
        <p:spPr>
          <a:xfrm>
            <a:off x="1286272" y="6356350"/>
            <a:ext cx="2133600" cy="365125"/>
          </a:xfrm>
        </p:spPr>
        <p:txBody>
          <a:bodyPr/>
          <a:lstStyle>
            <a:lvl1pPr algn="ctr">
              <a:defRPr/>
            </a:lvl1pPr>
          </a:lstStyle>
          <a:p>
            <a:fld id="{A45F409A-4B5E-4952-8758-06A0262AA667}"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3"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8" name="Text Placeholder 7"/>
          <p:cNvSpPr>
            <a:spLocks noGrp="1"/>
          </p:cNvSpPr>
          <p:nvPr>
            <p:ph type="body" sz="quarter" idx="13"/>
          </p:nvPr>
        </p:nvSpPr>
        <p:spPr>
          <a:xfrm>
            <a:off x="1115764" y="1268760"/>
            <a:ext cx="7632700" cy="4608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2" name="Straight Connector 11"/>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3"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4" name="Picture 13"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8" name="Text Placeholder 7"/>
          <p:cNvSpPr>
            <a:spLocks noGrp="1"/>
          </p:cNvSpPr>
          <p:nvPr>
            <p:ph type="body" sz="quarter" idx="13"/>
          </p:nvPr>
        </p:nvSpPr>
        <p:spPr>
          <a:xfrm>
            <a:off x="1115764" y="3717032"/>
            <a:ext cx="7632700" cy="22322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2" name="Straight Connector 11"/>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3"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4" name="Picture 13"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1" name="Media Placeholder 10"/>
          <p:cNvSpPr>
            <a:spLocks noGrp="1"/>
          </p:cNvSpPr>
          <p:nvPr>
            <p:ph type="media" sz="quarter" idx="14"/>
          </p:nvPr>
        </p:nvSpPr>
        <p:spPr>
          <a:xfrm>
            <a:off x="1116013" y="1268760"/>
            <a:ext cx="7559675" cy="2305050"/>
          </a:xfrm>
        </p:spPr>
        <p:txBody>
          <a:bodyPr/>
          <a:lstStyle/>
          <a:p>
            <a:endParaRPr lang="en-IN" dirty="0"/>
          </a:p>
        </p:txBody>
      </p:sp>
      <p:sp>
        <p:nvSpPr>
          <p:cNvPr id="15" name="Date Placeholder 3"/>
          <p:cNvSpPr>
            <a:spLocks noGrp="1"/>
          </p:cNvSpPr>
          <p:nvPr>
            <p:ph type="dt" sz="half" idx="10"/>
          </p:nvPr>
        </p:nvSpPr>
        <p:spPr>
          <a:xfrm>
            <a:off x="1286272" y="6356350"/>
            <a:ext cx="2133600" cy="365125"/>
          </a:xfrm>
        </p:spPr>
        <p:txBody>
          <a:bodyPr/>
          <a:lstStyle>
            <a:lvl1pPr algn="ctr">
              <a:defRPr/>
            </a:lvl1pPr>
          </a:lstStyle>
          <a:p>
            <a:fld id="{ECC8C528-FA05-40F0-85CD-CA5A3299E200}" type="datetime1">
              <a:rPr lang="en-IN" smtClean="0"/>
              <a:pPr/>
              <a:t>20-04-2017</a:t>
            </a:fld>
            <a:endParaRPr lang="en-IN" dirty="0"/>
          </a:p>
        </p:txBody>
      </p:sp>
      <p:sp>
        <p:nvSpPr>
          <p:cNvPr id="16"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8" name="Text Placeholder 7"/>
          <p:cNvSpPr>
            <a:spLocks noGrp="1"/>
          </p:cNvSpPr>
          <p:nvPr>
            <p:ph type="body" sz="quarter" idx="13"/>
          </p:nvPr>
        </p:nvSpPr>
        <p:spPr>
          <a:xfrm>
            <a:off x="1115764" y="1268760"/>
            <a:ext cx="7632700" cy="223227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2" name="Straight Connector 11"/>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3"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4" name="Picture 13"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1" name="Picture Placeholder 10"/>
          <p:cNvSpPr>
            <a:spLocks noGrp="1"/>
          </p:cNvSpPr>
          <p:nvPr>
            <p:ph type="pic" sz="quarter" idx="14"/>
          </p:nvPr>
        </p:nvSpPr>
        <p:spPr>
          <a:xfrm>
            <a:off x="1692275" y="3717032"/>
            <a:ext cx="6840538" cy="2160587"/>
          </a:xfrm>
        </p:spPr>
        <p:txBody>
          <a:bodyPr/>
          <a:lstStyle/>
          <a:p>
            <a:endParaRPr lang="en-IN" dirty="0"/>
          </a:p>
        </p:txBody>
      </p:sp>
      <p:sp>
        <p:nvSpPr>
          <p:cNvPr id="15" name="Date Placeholder 3"/>
          <p:cNvSpPr>
            <a:spLocks noGrp="1"/>
          </p:cNvSpPr>
          <p:nvPr>
            <p:ph type="dt" sz="half" idx="10"/>
          </p:nvPr>
        </p:nvSpPr>
        <p:spPr>
          <a:xfrm>
            <a:off x="1286272" y="6356350"/>
            <a:ext cx="2133600" cy="365125"/>
          </a:xfrm>
        </p:spPr>
        <p:txBody>
          <a:bodyPr/>
          <a:lstStyle>
            <a:lvl1pPr algn="ctr">
              <a:defRPr/>
            </a:lvl1pPr>
          </a:lstStyle>
          <a:p>
            <a:fld id="{D648D7C6-0F9D-4222-87F5-586F3DD68756}" type="datetime1">
              <a:rPr lang="en-IN" smtClean="0"/>
              <a:pPr/>
              <a:t>20-04-2017</a:t>
            </a:fld>
            <a:endParaRPr lang="en-IN" dirty="0"/>
          </a:p>
        </p:txBody>
      </p:sp>
      <p:sp>
        <p:nvSpPr>
          <p:cNvPr id="16"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22" name="Picture 21"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23" name="Straight Connector 2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26"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7" name="Picture Placeholder 20"/>
          <p:cNvSpPr>
            <a:spLocks noGrp="1"/>
          </p:cNvSpPr>
          <p:nvPr>
            <p:ph type="pic" sz="quarter" idx="13"/>
          </p:nvPr>
        </p:nvSpPr>
        <p:spPr>
          <a:xfrm>
            <a:off x="5219700" y="1268760"/>
            <a:ext cx="3600450" cy="4464050"/>
          </a:xfrm>
        </p:spPr>
        <p:txBody>
          <a:bodyPr/>
          <a:lstStyle/>
          <a:p>
            <a:endParaRPr lang="en-IN" dirty="0"/>
          </a:p>
        </p:txBody>
      </p:sp>
      <p:sp>
        <p:nvSpPr>
          <p:cNvPr id="28" name="Date Placeholder 3"/>
          <p:cNvSpPr>
            <a:spLocks noGrp="1"/>
          </p:cNvSpPr>
          <p:nvPr>
            <p:ph type="dt" sz="half" idx="10"/>
          </p:nvPr>
        </p:nvSpPr>
        <p:spPr>
          <a:xfrm>
            <a:off x="1286272" y="6356350"/>
            <a:ext cx="2133600" cy="365125"/>
          </a:xfrm>
        </p:spPr>
        <p:txBody>
          <a:bodyPr/>
          <a:lstStyle>
            <a:lvl1pPr algn="ctr">
              <a:defRPr/>
            </a:lvl1pPr>
          </a:lstStyle>
          <a:p>
            <a:fld id="{A2206FC4-C878-445E-9D4B-72DEB4BD70C1}" type="datetime1">
              <a:rPr lang="en-IN" smtClean="0"/>
              <a:pPr/>
              <a:t>20-04-2017</a:t>
            </a:fld>
            <a:endParaRPr lang="en-IN" dirty="0"/>
          </a:p>
        </p:txBody>
      </p:sp>
      <p:sp>
        <p:nvSpPr>
          <p:cNvPr id="29"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30"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1" name="Picture 10"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7"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3"/>
          <p:cNvSpPr>
            <a:spLocks noGrp="1"/>
          </p:cNvSpPr>
          <p:nvPr>
            <p:ph sz="half" idx="2"/>
          </p:nvPr>
        </p:nvSpPr>
        <p:spPr>
          <a:xfrm>
            <a:off x="507605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1" name="Picture 10"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E713AD09-938D-4613-B907-D4B4E428F991}" type="datetime1">
              <a:rPr lang="en-IN" smtClean="0"/>
              <a:pPr/>
              <a:t>20-04-2017</a:t>
            </a:fld>
            <a:endParaRPr lang="en-IN" dirty="0"/>
          </a:p>
        </p:txBody>
      </p:sp>
      <p:sp>
        <p:nvSpPr>
          <p:cNvPr id="15"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6"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7" name="Content Placeholder 2"/>
          <p:cNvSpPr>
            <a:spLocks noGrp="1"/>
          </p:cNvSpPr>
          <p:nvPr>
            <p:ph sz="half" idx="1"/>
          </p:nvPr>
        </p:nvSpPr>
        <p:spPr>
          <a:xfrm>
            <a:off x="5004048"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Picture Placeholder 20"/>
          <p:cNvSpPr>
            <a:spLocks noGrp="1"/>
          </p:cNvSpPr>
          <p:nvPr>
            <p:ph type="pic" sz="quarter" idx="13"/>
          </p:nvPr>
        </p:nvSpPr>
        <p:spPr>
          <a:xfrm>
            <a:off x="1115616" y="1268760"/>
            <a:ext cx="3600450" cy="4536504"/>
          </a:xfrm>
        </p:spPr>
        <p:txBody>
          <a:bodyPr/>
          <a:lstStyle/>
          <a:p>
            <a:endParaRPr lang="en-IN" dirty="0"/>
          </a:p>
        </p:txBody>
      </p:sp>
      <p:pic>
        <p:nvPicPr>
          <p:cNvPr id="11" name="Picture 10"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53EE883A-3931-4453-927C-FABF288FD552}" type="datetime1">
              <a:rPr lang="en-IN" smtClean="0"/>
              <a:pPr/>
              <a:t>20-04-2017</a:t>
            </a:fld>
            <a:endParaRPr lang="en-IN" dirty="0"/>
          </a:p>
        </p:txBody>
      </p:sp>
      <p:sp>
        <p:nvSpPr>
          <p:cNvPr id="15"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6"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0" name="Picture 9"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3789040"/>
            <a:ext cx="7725544" cy="226511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1" name="Picture Placeholder 10"/>
          <p:cNvSpPr>
            <a:spLocks noGrp="1"/>
          </p:cNvSpPr>
          <p:nvPr>
            <p:ph type="pic" sz="quarter" idx="13"/>
          </p:nvPr>
        </p:nvSpPr>
        <p:spPr>
          <a:xfrm>
            <a:off x="2411413" y="1268760"/>
            <a:ext cx="5545137" cy="2374900"/>
          </a:xfrm>
        </p:spPr>
        <p:txBody>
          <a:bodyPr/>
          <a:lstStyle/>
          <a:p>
            <a:endParaRPr lang="en-IN" dirty="0"/>
          </a:p>
        </p:txBody>
      </p:sp>
      <p:pic>
        <p:nvPicPr>
          <p:cNvPr id="12" name="Picture 11"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218883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1" name="Picture Placeholder 10"/>
          <p:cNvSpPr>
            <a:spLocks noGrp="1"/>
          </p:cNvSpPr>
          <p:nvPr>
            <p:ph type="pic" sz="quarter" idx="13"/>
          </p:nvPr>
        </p:nvSpPr>
        <p:spPr>
          <a:xfrm>
            <a:off x="2771775" y="3645024"/>
            <a:ext cx="4537075" cy="2231777"/>
          </a:xfrm>
        </p:spPr>
        <p:txBody>
          <a:bodyPr/>
          <a:lstStyle/>
          <a:p>
            <a:endParaRPr lang="en-IN" dirty="0"/>
          </a:p>
        </p:txBody>
      </p:sp>
      <p:pic>
        <p:nvPicPr>
          <p:cNvPr id="12" name="Picture 11"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5" name="Table Placeholder 14"/>
          <p:cNvSpPr>
            <a:spLocks noGrp="1"/>
          </p:cNvSpPr>
          <p:nvPr>
            <p:ph type="tbl" sz="quarter" idx="13"/>
          </p:nvPr>
        </p:nvSpPr>
        <p:spPr>
          <a:xfrm>
            <a:off x="1187450" y="1268760"/>
            <a:ext cx="5256213" cy="4751387"/>
          </a:xfrm>
        </p:spPr>
        <p:txBody>
          <a:bodyPr/>
          <a:lstStyle/>
          <a:p>
            <a:endParaRPr lang="en-IN" dirty="0"/>
          </a:p>
        </p:txBody>
      </p:sp>
      <p:sp>
        <p:nvSpPr>
          <p:cNvPr id="18" name="Picture Placeholder 17"/>
          <p:cNvSpPr>
            <a:spLocks noGrp="1"/>
          </p:cNvSpPr>
          <p:nvPr>
            <p:ph type="pic" sz="quarter" idx="14"/>
          </p:nvPr>
        </p:nvSpPr>
        <p:spPr>
          <a:xfrm>
            <a:off x="6659563" y="1268760"/>
            <a:ext cx="2233612" cy="4751387"/>
          </a:xfrm>
        </p:spPr>
        <p:txBody>
          <a:bodyPr/>
          <a:lstStyle/>
          <a:p>
            <a:endParaRPr lang="en-IN" dirty="0"/>
          </a:p>
        </p:txBody>
      </p:sp>
      <p:pic>
        <p:nvPicPr>
          <p:cNvPr id="11" name="Picture 10"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03D02706-BCE7-4969-A00C-D6726CEC177D}" type="datetime1">
              <a:rPr lang="en-IN" smtClean="0"/>
              <a:pPr/>
              <a:t>20-04-2017</a:t>
            </a:fld>
            <a:endParaRPr lang="en-IN" dirty="0"/>
          </a:p>
        </p:txBody>
      </p:sp>
      <p:sp>
        <p:nvSpPr>
          <p:cNvPr id="16"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5" name="Table Placeholder 14"/>
          <p:cNvSpPr>
            <a:spLocks noGrp="1"/>
          </p:cNvSpPr>
          <p:nvPr>
            <p:ph type="tbl" sz="quarter" idx="13"/>
          </p:nvPr>
        </p:nvSpPr>
        <p:spPr>
          <a:xfrm>
            <a:off x="1187451" y="1269430"/>
            <a:ext cx="4464670" cy="4751387"/>
          </a:xfrm>
        </p:spPr>
        <p:txBody>
          <a:bodyPr/>
          <a:lstStyle/>
          <a:p>
            <a:endParaRPr lang="en-IN" dirty="0"/>
          </a:p>
        </p:txBody>
      </p:sp>
      <p:sp>
        <p:nvSpPr>
          <p:cNvPr id="19" name="Chart Placeholder 18"/>
          <p:cNvSpPr>
            <a:spLocks noGrp="1"/>
          </p:cNvSpPr>
          <p:nvPr>
            <p:ph type="chart" sz="quarter" idx="14"/>
          </p:nvPr>
        </p:nvSpPr>
        <p:spPr>
          <a:xfrm>
            <a:off x="5724129" y="1268760"/>
            <a:ext cx="3096022" cy="4752057"/>
          </a:xfrm>
        </p:spPr>
        <p:txBody>
          <a:bodyPr/>
          <a:lstStyle/>
          <a:p>
            <a:endParaRPr lang="en-IN" dirty="0"/>
          </a:p>
        </p:txBody>
      </p:sp>
      <p:pic>
        <p:nvPicPr>
          <p:cNvPr id="11" name="Picture 10" descr="Icon_07_Discuss.png"/>
          <p:cNvPicPr>
            <a:picLocks noChangeAspect="1"/>
          </p:cNvPicPr>
          <p:nvPr userDrawn="1"/>
        </p:nvPicPr>
        <p:blipFill>
          <a:blip r:embed="rId3" cstate="print"/>
          <a:stretch>
            <a:fillRect/>
          </a:stretch>
        </p:blipFill>
        <p:spPr>
          <a:xfrm>
            <a:off x="1106238" y="525550"/>
            <a:ext cx="648072" cy="612631"/>
          </a:xfrm>
          <a:prstGeom prst="rect">
            <a:avLst/>
          </a:prstGeom>
        </p:spPr>
      </p:pic>
      <p:sp>
        <p:nvSpPr>
          <p:cNvPr id="12" name="Date Placeholder 3"/>
          <p:cNvSpPr>
            <a:spLocks noGrp="1"/>
          </p:cNvSpPr>
          <p:nvPr>
            <p:ph type="dt" sz="half" idx="10"/>
          </p:nvPr>
        </p:nvSpPr>
        <p:spPr>
          <a:xfrm>
            <a:off x="1286272" y="6356350"/>
            <a:ext cx="2133600" cy="365125"/>
          </a:xfrm>
        </p:spPr>
        <p:txBody>
          <a:bodyPr/>
          <a:lstStyle>
            <a:lvl1pPr algn="ctr">
              <a:defRPr/>
            </a:lvl1pPr>
          </a:lstStyle>
          <a:p>
            <a:fld id="{806622E2-9559-4A85-9981-C2251B4540E5}" type="datetime1">
              <a:rPr lang="en-IN" smtClean="0"/>
              <a:pPr/>
              <a:t>20-04-2017</a:t>
            </a:fld>
            <a:endParaRPr lang="en-IN" dirty="0"/>
          </a:p>
        </p:txBody>
      </p:sp>
      <p:sp>
        <p:nvSpPr>
          <p:cNvPr id="16"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pic>
        <p:nvPicPr>
          <p:cNvPr id="15" name="Picture 14" descr="Icon_08_Question.png"/>
          <p:cNvPicPr>
            <a:picLocks noChangeAspect="1"/>
          </p:cNvPicPr>
          <p:nvPr userDrawn="1"/>
        </p:nvPicPr>
        <p:blipFill>
          <a:blip r:embed="rId3" cstate="print"/>
          <a:stretch>
            <a:fillRect/>
          </a:stretch>
        </p:blipFill>
        <p:spPr>
          <a:xfrm>
            <a:off x="1115616" y="471835"/>
            <a:ext cx="648072" cy="673586"/>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2" name="Title 1"/>
          <p:cNvSpPr>
            <a:spLocks noGrp="1"/>
          </p:cNvSpPr>
          <p:nvPr>
            <p:ph type="title"/>
          </p:nvPr>
        </p:nvSpPr>
        <p:spPr>
          <a:xfrm>
            <a:off x="1093712" y="1268760"/>
            <a:ext cx="2736304" cy="1008112"/>
          </a:xfrm>
        </p:spPr>
        <p:txBody>
          <a:bodyPr anchor="b"/>
          <a:lstStyle>
            <a:lvl1pPr algn="l">
              <a:defRPr sz="2000" b="1"/>
            </a:lvl1pPr>
          </a:lstStyle>
          <a:p>
            <a:r>
              <a:rPr lang="en-US" dirty="0" smtClean="0"/>
              <a:t>Click to edit Master title style</a:t>
            </a:r>
            <a:endParaRPr lang="en-IN" dirty="0"/>
          </a:p>
        </p:txBody>
      </p:sp>
      <p:sp>
        <p:nvSpPr>
          <p:cNvPr id="3" name="Content Placeholder 2"/>
          <p:cNvSpPr>
            <a:spLocks noGrp="1"/>
          </p:cNvSpPr>
          <p:nvPr>
            <p:ph idx="1"/>
          </p:nvPr>
        </p:nvSpPr>
        <p:spPr>
          <a:xfrm>
            <a:off x="3902024" y="1268760"/>
            <a:ext cx="4834880" cy="4569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3"/>
          <p:cNvSpPr>
            <a:spLocks noGrp="1"/>
          </p:cNvSpPr>
          <p:nvPr>
            <p:ph type="body" sz="half" idx="2"/>
          </p:nvPr>
        </p:nvSpPr>
        <p:spPr>
          <a:xfrm>
            <a:off x="1093712" y="2276872"/>
            <a:ext cx="2736304" cy="35612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17" name="Picture 16" descr="icon10007.png"/>
          <p:cNvPicPr>
            <a:picLocks noChangeAspect="1"/>
          </p:cNvPicPr>
          <p:nvPr userDrawn="1"/>
        </p:nvPicPr>
        <p:blipFill>
          <a:blip r:embed="rId3" cstate="print"/>
          <a:stretch>
            <a:fillRect/>
          </a:stretch>
        </p:blipFill>
        <p:spPr>
          <a:xfrm>
            <a:off x="987496" y="370456"/>
            <a:ext cx="776192" cy="776192"/>
          </a:xfrm>
          <a:prstGeom prst="rect">
            <a:avLst/>
          </a:prstGeom>
        </p:spPr>
      </p:pic>
      <p:cxnSp>
        <p:nvCxnSpPr>
          <p:cNvPr id="18" name="Straight Connector 17"/>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1" name="Title Placeholder 1"/>
          <p:cNvSpPr txBox="1">
            <a:spLocks/>
          </p:cNvSpPr>
          <p:nvPr userDrawn="1"/>
        </p:nvSpPr>
        <p:spPr>
          <a:xfrm>
            <a:off x="1763688" y="548680"/>
            <a:ext cx="7128792" cy="576064"/>
          </a:xfrm>
          <a:prstGeom prst="rect">
            <a:avLst/>
          </a:prstGeom>
        </p:spPr>
        <p:txBody>
          <a:bodyPr vert="horz" lIns="91440" tIns="45720" rIns="91440" bIns="45720" rtlCol="0" anchor="ctr">
            <a:no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Slide Title</a:t>
            </a:r>
            <a:endParaRPr kumimoji="0" lang="en-IN" sz="44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2" name="Date Placeholder 3"/>
          <p:cNvSpPr>
            <a:spLocks noGrp="1"/>
          </p:cNvSpPr>
          <p:nvPr>
            <p:ph type="dt" sz="half" idx="10"/>
          </p:nvPr>
        </p:nvSpPr>
        <p:spPr>
          <a:xfrm>
            <a:off x="1286272" y="6356350"/>
            <a:ext cx="2133600" cy="365125"/>
          </a:xfrm>
        </p:spPr>
        <p:txBody>
          <a:bodyPr/>
          <a:lstStyle>
            <a:lvl1pPr algn="ctr">
              <a:defRPr/>
            </a:lvl1pPr>
          </a:lstStyle>
          <a:p>
            <a:fld id="{6627FF13-75DD-48CF-A0AC-A5948A25F8B9}" type="datetime1">
              <a:rPr lang="en-IN" smtClean="0"/>
              <a:pPr/>
              <a:t>20-04-2017</a:t>
            </a:fld>
            <a:endParaRPr lang="en-IN" dirty="0"/>
          </a:p>
        </p:txBody>
      </p:sp>
      <p:sp>
        <p:nvSpPr>
          <p:cNvPr id="13"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4"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1268761"/>
            <a:ext cx="5486400" cy="34588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3" name="Title Placeholder 1"/>
          <p:cNvSpPr txBox="1">
            <a:spLocks/>
          </p:cNvSpPr>
          <p:nvPr userDrawn="1"/>
        </p:nvSpPr>
        <p:spPr>
          <a:xfrm>
            <a:off x="1763688" y="548680"/>
            <a:ext cx="7128792" cy="576064"/>
          </a:xfrm>
          <a:prstGeom prst="rect">
            <a:avLst/>
          </a:prstGeom>
        </p:spPr>
        <p:txBody>
          <a:bodyPr vert="horz" lIns="91440" tIns="45720" rIns="91440" bIns="45720" rtlCol="0" anchor="ctr">
            <a:no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Slide Title</a:t>
            </a:r>
            <a:endParaRPr kumimoji="0" lang="en-IN" sz="4400" b="1"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7" name="Content Placeholder 2"/>
          <p:cNvSpPr>
            <a:spLocks noGrp="1"/>
          </p:cNvSpPr>
          <p:nvPr>
            <p:ph sz="half" idx="1"/>
          </p:nvPr>
        </p:nvSpPr>
        <p:spPr>
          <a:xfrm>
            <a:off x="1115616"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Picture Placeholder 20"/>
          <p:cNvSpPr>
            <a:spLocks noGrp="1"/>
          </p:cNvSpPr>
          <p:nvPr>
            <p:ph type="pic" sz="quarter" idx="13"/>
          </p:nvPr>
        </p:nvSpPr>
        <p:spPr>
          <a:xfrm>
            <a:off x="5219700" y="1268760"/>
            <a:ext cx="3600450" cy="4464050"/>
          </a:xfrm>
        </p:spPr>
        <p:txBody>
          <a:bodyPr/>
          <a:lstStyle/>
          <a:p>
            <a:endParaRPr lang="en-IN" dirty="0"/>
          </a:p>
        </p:txBody>
      </p:sp>
      <p:sp>
        <p:nvSpPr>
          <p:cNvPr id="11" name="Date Placeholder 3"/>
          <p:cNvSpPr>
            <a:spLocks noGrp="1"/>
          </p:cNvSpPr>
          <p:nvPr>
            <p:ph type="dt" sz="half" idx="10"/>
          </p:nvPr>
        </p:nvSpPr>
        <p:spPr>
          <a:xfrm>
            <a:off x="1286272" y="6356350"/>
            <a:ext cx="2133600" cy="365125"/>
          </a:xfrm>
        </p:spPr>
        <p:txBody>
          <a:bodyPr/>
          <a:lstStyle>
            <a:lvl1pPr algn="ctr">
              <a:defRPr/>
            </a:lvl1pPr>
          </a:lstStyle>
          <a:p>
            <a:fld id="{38800A4F-C02C-4A02-9199-327183C2E51B}"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5"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8" name="Picture 17"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7" name="Content Placeholder 2"/>
          <p:cNvSpPr>
            <a:spLocks noGrp="1"/>
          </p:cNvSpPr>
          <p:nvPr>
            <p:ph sz="half" idx="1"/>
          </p:nvPr>
        </p:nvSpPr>
        <p:spPr>
          <a:xfrm>
            <a:off x="5004048" y="126876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Picture Placeholder 20"/>
          <p:cNvSpPr>
            <a:spLocks noGrp="1"/>
          </p:cNvSpPr>
          <p:nvPr>
            <p:ph type="pic" sz="quarter" idx="13"/>
          </p:nvPr>
        </p:nvSpPr>
        <p:spPr>
          <a:xfrm>
            <a:off x="1115616" y="1268760"/>
            <a:ext cx="3600450" cy="4536504"/>
          </a:xfrm>
        </p:spPr>
        <p:txBody>
          <a:bodyPr/>
          <a:lstStyle/>
          <a:p>
            <a:endParaRPr lang="en-IN" dirty="0"/>
          </a:p>
        </p:txBody>
      </p:sp>
      <p:sp>
        <p:nvSpPr>
          <p:cNvPr id="11" name="Date Placeholder 3"/>
          <p:cNvSpPr>
            <a:spLocks noGrp="1"/>
          </p:cNvSpPr>
          <p:nvPr>
            <p:ph type="dt" sz="half" idx="10"/>
          </p:nvPr>
        </p:nvSpPr>
        <p:spPr>
          <a:xfrm>
            <a:off x="1286272" y="6356350"/>
            <a:ext cx="2133600" cy="365125"/>
          </a:xfrm>
        </p:spPr>
        <p:txBody>
          <a:bodyPr/>
          <a:lstStyle>
            <a:lvl1pPr algn="ctr">
              <a:defRPr/>
            </a:lvl1pPr>
          </a:lstStyle>
          <a:p>
            <a:fld id="{AF83C507-BD21-43BF-B4A2-AB5C300664D1}" type="datetime1">
              <a:rPr lang="en-IN" smtClean="0"/>
              <a:pPr/>
              <a:t>20-04-2017</a:t>
            </a:fld>
            <a:endParaRPr lang="en-IN" dirty="0"/>
          </a:p>
        </p:txBody>
      </p:sp>
      <p:sp>
        <p:nvSpPr>
          <p:cNvPr id="12"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5"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8" name="Picture 17"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0" name="Date Placeholder 3"/>
          <p:cNvSpPr>
            <a:spLocks noGrp="1"/>
          </p:cNvSpPr>
          <p:nvPr>
            <p:ph type="dt" sz="half" idx="10"/>
          </p:nvPr>
        </p:nvSpPr>
        <p:spPr>
          <a:xfrm>
            <a:off x="1286272" y="6356350"/>
            <a:ext cx="2133600" cy="365125"/>
          </a:xfrm>
        </p:spPr>
        <p:txBody>
          <a:bodyPr/>
          <a:lstStyle>
            <a:lvl1pPr algn="ctr">
              <a:defRPr/>
            </a:lvl1pPr>
          </a:lstStyle>
          <a:p>
            <a:fld id="{BC385A6C-6B9C-4DFA-8877-07A034AE88DA}" type="datetime1">
              <a:rPr lang="en-IN" smtClean="0"/>
              <a:pPr/>
              <a:t>20-04-2017</a:t>
            </a:fld>
            <a:endParaRPr lang="en-IN" dirty="0"/>
          </a:p>
        </p:txBody>
      </p:sp>
      <p:sp>
        <p:nvSpPr>
          <p:cNvPr id="11"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2"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5" name="Picture 14"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3861048"/>
            <a:ext cx="7725544" cy="226511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1" name="Picture Placeholder 10"/>
          <p:cNvSpPr>
            <a:spLocks noGrp="1"/>
          </p:cNvSpPr>
          <p:nvPr>
            <p:ph type="pic" sz="quarter" idx="13"/>
          </p:nvPr>
        </p:nvSpPr>
        <p:spPr>
          <a:xfrm>
            <a:off x="2411413" y="1268760"/>
            <a:ext cx="5545137" cy="2374900"/>
          </a:xfrm>
        </p:spPr>
        <p:txBody>
          <a:bodyPr/>
          <a:lstStyle/>
          <a:p>
            <a:endParaRPr lang="en-IN" dirty="0"/>
          </a:p>
        </p:txBody>
      </p:sp>
      <p:sp>
        <p:nvSpPr>
          <p:cNvPr id="12" name="Date Placeholder 3"/>
          <p:cNvSpPr>
            <a:spLocks noGrp="1"/>
          </p:cNvSpPr>
          <p:nvPr>
            <p:ph type="dt" sz="half" idx="10"/>
          </p:nvPr>
        </p:nvSpPr>
        <p:spPr>
          <a:xfrm>
            <a:off x="1286272" y="6356350"/>
            <a:ext cx="2133600" cy="365125"/>
          </a:xfrm>
        </p:spPr>
        <p:txBody>
          <a:bodyPr/>
          <a:lstStyle>
            <a:lvl1pPr algn="ctr">
              <a:defRPr/>
            </a:lvl1pPr>
          </a:lstStyle>
          <a:p>
            <a:fld id="{A5E16CF8-CEB0-47C9-86FF-BF8D8EBC09C7}" type="datetime1">
              <a:rPr lang="en-IN" smtClean="0"/>
              <a:pPr/>
              <a:t>20-04-2017</a:t>
            </a:fld>
            <a:endParaRPr lang="en-IN" dirty="0"/>
          </a:p>
        </p:txBody>
      </p:sp>
      <p:sp>
        <p:nvSpPr>
          <p:cNvPr id="15"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8" name="Picture 17"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sp>
        <p:nvSpPr>
          <p:cNvPr id="3" name="Content Placeholder 2"/>
          <p:cNvSpPr>
            <a:spLocks noGrp="1"/>
          </p:cNvSpPr>
          <p:nvPr>
            <p:ph idx="1"/>
          </p:nvPr>
        </p:nvSpPr>
        <p:spPr>
          <a:xfrm>
            <a:off x="1094928" y="1268760"/>
            <a:ext cx="7725544" cy="218883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1" name="Picture Placeholder 10"/>
          <p:cNvSpPr>
            <a:spLocks noGrp="1"/>
          </p:cNvSpPr>
          <p:nvPr>
            <p:ph type="pic" sz="quarter" idx="13"/>
          </p:nvPr>
        </p:nvSpPr>
        <p:spPr>
          <a:xfrm>
            <a:off x="2771775" y="3645024"/>
            <a:ext cx="4537075" cy="2231777"/>
          </a:xfrm>
        </p:spPr>
        <p:txBody>
          <a:bodyPr/>
          <a:lstStyle/>
          <a:p>
            <a:endParaRPr lang="en-IN" dirty="0"/>
          </a:p>
        </p:txBody>
      </p:sp>
      <p:sp>
        <p:nvSpPr>
          <p:cNvPr id="12" name="Date Placeholder 3"/>
          <p:cNvSpPr>
            <a:spLocks noGrp="1"/>
          </p:cNvSpPr>
          <p:nvPr>
            <p:ph type="dt" sz="half" idx="10"/>
          </p:nvPr>
        </p:nvSpPr>
        <p:spPr>
          <a:xfrm>
            <a:off x="1286272" y="6356350"/>
            <a:ext cx="2133600" cy="365125"/>
          </a:xfrm>
        </p:spPr>
        <p:txBody>
          <a:bodyPr/>
          <a:lstStyle>
            <a:lvl1pPr algn="ctr">
              <a:defRPr/>
            </a:lvl1pPr>
          </a:lstStyle>
          <a:p>
            <a:fld id="{003D65D2-FF11-4DC8-A0B6-6145FD4B4704}" type="datetime1">
              <a:rPr lang="en-IN" smtClean="0"/>
              <a:pPr/>
              <a:t>20-04-2017</a:t>
            </a:fld>
            <a:endParaRPr lang="en-IN" dirty="0"/>
          </a:p>
        </p:txBody>
      </p:sp>
      <p:sp>
        <p:nvSpPr>
          <p:cNvPr id="15" name="Footer Placeholder 4"/>
          <p:cNvSpPr>
            <a:spLocks noGrp="1"/>
          </p:cNvSpPr>
          <p:nvPr>
            <p:ph type="ftr" sz="quarter" idx="11"/>
          </p:nvPr>
        </p:nvSpPr>
        <p:spPr>
          <a:xfrm>
            <a:off x="3462952" y="6362595"/>
            <a:ext cx="2189168" cy="365125"/>
          </a:xfrm>
        </p:spPr>
        <p:txBody>
          <a:bodyPr/>
          <a:lstStyle/>
          <a:p>
            <a:r>
              <a:rPr lang="en-IN" dirty="0" smtClean="0"/>
              <a:t>"The Key is: Listen Closely"</a:t>
            </a:r>
            <a:endParaRPr lang="en-IN" dirty="0"/>
          </a:p>
        </p:txBody>
      </p:sp>
      <p:sp>
        <p:nvSpPr>
          <p:cNvPr id="17" name="Slide Number Placeholder 5"/>
          <p:cNvSpPr>
            <a:spLocks noGrp="1"/>
          </p:cNvSpPr>
          <p:nvPr>
            <p:ph type="sldNum" sz="quarter" idx="12"/>
          </p:nvPr>
        </p:nvSpPr>
        <p:spPr>
          <a:xfrm>
            <a:off x="5652120" y="6356350"/>
            <a:ext cx="1440160" cy="365125"/>
          </a:xfrm>
        </p:spPr>
        <p:txBody>
          <a:bodyPr/>
          <a:lstStyle>
            <a:lvl1pPr algn="ctr">
              <a:defRPr/>
            </a:lvl1pPr>
          </a:lstStyle>
          <a:p>
            <a:fld id="{975F93E6-D882-4ABF-AF02-CDAB1BBD6B15}" type="slidenum">
              <a:rPr lang="en-IN" smtClean="0"/>
              <a:pPr/>
              <a:t>‹#›</a:t>
            </a:fld>
            <a:endParaRPr lang="en-IN" dirty="0"/>
          </a:p>
        </p:txBody>
      </p:sp>
      <p:pic>
        <p:nvPicPr>
          <p:cNvPr id="18" name="Picture 17"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7" name="Picture 6" descr="BG.jpg"/>
          <p:cNvPicPr>
            <a:picLocks noChangeAspect="1"/>
          </p:cNvPicPr>
          <p:nvPr userDrawn="1"/>
        </p:nvPicPr>
        <p:blipFill>
          <a:blip r:embed="rId2" cstate="print"/>
          <a:stretch>
            <a:fillRect/>
          </a:stretch>
        </p:blipFill>
        <p:spPr>
          <a:xfrm>
            <a:off x="1" y="0"/>
            <a:ext cx="9143998" cy="6858000"/>
          </a:xfrm>
          <a:prstGeom prst="rect">
            <a:avLst/>
          </a:prstGeom>
        </p:spPr>
      </p:pic>
      <p:cxnSp>
        <p:nvCxnSpPr>
          <p:cNvPr id="13" name="Straight Connector 12"/>
          <p:cNvCxnSpPr/>
          <p:nvPr userDrawn="1"/>
        </p:nvCxnSpPr>
        <p:spPr>
          <a:xfrm>
            <a:off x="1056134" y="1171634"/>
            <a:ext cx="7848872" cy="0"/>
          </a:xfrm>
          <a:prstGeom prst="line">
            <a:avLst/>
          </a:prstGeom>
          <a:ln/>
        </p:spPr>
        <p:style>
          <a:lnRef idx="2">
            <a:schemeClr val="accent2"/>
          </a:lnRef>
          <a:fillRef idx="0">
            <a:schemeClr val="accent2"/>
          </a:fillRef>
          <a:effectRef idx="1">
            <a:schemeClr val="accent2"/>
          </a:effectRef>
          <a:fontRef idx="minor">
            <a:schemeClr val="tx1"/>
          </a:fontRef>
        </p:style>
      </p:cxnSp>
      <p:sp>
        <p:nvSpPr>
          <p:cNvPr id="14" name="Title Placeholder 1"/>
          <p:cNvSpPr>
            <a:spLocks noGrp="1"/>
          </p:cNvSpPr>
          <p:nvPr>
            <p:ph type="title" hasCustomPrompt="1"/>
          </p:nvPr>
        </p:nvSpPr>
        <p:spPr>
          <a:xfrm>
            <a:off x="1763688" y="548680"/>
            <a:ext cx="7128792" cy="576064"/>
          </a:xfrm>
          <a:prstGeom prst="rect">
            <a:avLst/>
          </a:prstGeom>
        </p:spPr>
        <p:txBody>
          <a:bodyPr vert="horz" lIns="91440" tIns="45720" rIns="91440" bIns="45720" rtlCol="0" anchor="ctr">
            <a:normAutofit/>
          </a:bodyPr>
          <a:lstStyle>
            <a:lvl1pPr>
              <a:defRPr/>
            </a:lvl1pPr>
          </a:lstStyle>
          <a:p>
            <a:r>
              <a:rPr lang="en-US" dirty="0" smtClean="0"/>
              <a:t>Slide Title</a:t>
            </a:r>
            <a:endParaRPr lang="en-IN" dirty="0"/>
          </a:p>
        </p:txBody>
      </p:sp>
      <p:sp>
        <p:nvSpPr>
          <p:cNvPr id="15" name="Table Placeholder 14"/>
          <p:cNvSpPr>
            <a:spLocks noGrp="1"/>
          </p:cNvSpPr>
          <p:nvPr>
            <p:ph type="tbl" sz="quarter" idx="13"/>
          </p:nvPr>
        </p:nvSpPr>
        <p:spPr>
          <a:xfrm>
            <a:off x="1187450" y="1268760"/>
            <a:ext cx="5256213" cy="4751387"/>
          </a:xfrm>
        </p:spPr>
        <p:txBody>
          <a:bodyPr/>
          <a:lstStyle/>
          <a:p>
            <a:endParaRPr lang="en-IN" dirty="0"/>
          </a:p>
        </p:txBody>
      </p:sp>
      <p:sp>
        <p:nvSpPr>
          <p:cNvPr id="18" name="Picture Placeholder 17"/>
          <p:cNvSpPr>
            <a:spLocks noGrp="1"/>
          </p:cNvSpPr>
          <p:nvPr>
            <p:ph type="pic" sz="quarter" idx="14"/>
          </p:nvPr>
        </p:nvSpPr>
        <p:spPr>
          <a:xfrm>
            <a:off x="6659563" y="1268760"/>
            <a:ext cx="2233612" cy="4751387"/>
          </a:xfrm>
        </p:spPr>
        <p:txBody>
          <a:bodyPr/>
          <a:lstStyle/>
          <a:p>
            <a:endParaRPr lang="en-IN" dirty="0"/>
          </a:p>
        </p:txBody>
      </p:sp>
      <p:pic>
        <p:nvPicPr>
          <p:cNvPr id="9" name="Picture 8" descr="Icon_03_Objective.png"/>
          <p:cNvPicPr>
            <a:picLocks noChangeAspect="1"/>
          </p:cNvPicPr>
          <p:nvPr userDrawn="1"/>
        </p:nvPicPr>
        <p:blipFill>
          <a:blip r:embed="rId3" cstate="print"/>
          <a:stretch>
            <a:fillRect/>
          </a:stretch>
        </p:blipFill>
        <p:spPr>
          <a:xfrm>
            <a:off x="1057256" y="541475"/>
            <a:ext cx="649224" cy="64922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7350" y="548680"/>
            <a:ext cx="7835130" cy="576064"/>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1094928" y="1600200"/>
            <a:ext cx="7797552"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1104678" y="6356350"/>
            <a:ext cx="1917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2EEF-9944-4805-AC24-0BB59080B740}" type="datetime1">
              <a:rPr lang="en-IN" smtClean="0"/>
              <a:pPr/>
              <a:t>20-04-2017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"The Key is: Listen Closely"</a:t>
            </a:r>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F93E6-D882-4ABF-AF02-CDAB1BBD6B15}" type="slidenum">
              <a:rPr lang="en-IN" smtClean="0"/>
              <a:pPr/>
              <a:t>‹#›</a:t>
            </a:fld>
            <a:endParaRPr lang="en-IN" dirty="0"/>
          </a:p>
        </p:txBody>
      </p:sp>
      <p:cxnSp>
        <p:nvCxnSpPr>
          <p:cNvPr id="8" name="Straight Connector 7"/>
          <p:cNvCxnSpPr/>
          <p:nvPr userDrawn="1"/>
        </p:nvCxnSpPr>
        <p:spPr>
          <a:xfrm>
            <a:off x="1056134" y="1171634"/>
            <a:ext cx="784887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3" r:id="rId4"/>
    <p:sldLayoutId id="2147483668" r:id="rId5"/>
    <p:sldLayoutId id="2147483662" r:id="rId6"/>
    <p:sldLayoutId id="2147483665" r:id="rId7"/>
    <p:sldLayoutId id="2147483664" r:id="rId8"/>
    <p:sldLayoutId id="2147483666" r:id="rId9"/>
    <p:sldLayoutId id="2147483667" r:id="rId10"/>
    <p:sldLayoutId id="2147483669" r:id="rId11"/>
    <p:sldLayoutId id="2147483670" r:id="rId12"/>
    <p:sldLayoutId id="2147483671" r:id="rId13"/>
    <p:sldLayoutId id="2147483672" r:id="rId14"/>
    <p:sldLayoutId id="2147483673" r:id="rId15"/>
    <p:sldLayoutId id="2147483674" r:id="rId16"/>
    <p:sldLayoutId id="2147483675" r:id="rId17"/>
    <p:sldLayoutId id="2147483677" r:id="rId18"/>
    <p:sldLayoutId id="2147483676" r:id="rId19"/>
    <p:sldLayoutId id="2147483678" r:id="rId20"/>
    <p:sldLayoutId id="2147483651" r:id="rId21"/>
    <p:sldLayoutId id="2147483660" r:id="rId22"/>
    <p:sldLayoutId id="2147483652" r:id="rId23"/>
    <p:sldLayoutId id="2147483681" r:id="rId24"/>
    <p:sldLayoutId id="2147483683" r:id="rId25"/>
    <p:sldLayoutId id="2147483682" r:id="rId26"/>
    <p:sldLayoutId id="2147483654" r:id="rId27"/>
    <p:sldLayoutId id="2147483680" r:id="rId28"/>
    <p:sldLayoutId id="2147483679" r:id="rId29"/>
    <p:sldLayoutId id="2147483684" r:id="rId30"/>
    <p:sldLayoutId id="2147483685" r:id="rId31"/>
    <p:sldLayoutId id="2147483686" r:id="rId32"/>
    <p:sldLayoutId id="2147483687" r:id="rId33"/>
    <p:sldLayoutId id="2147483688" r:id="rId34"/>
    <p:sldLayoutId id="2147483689" r:id="rId35"/>
    <p:sldLayoutId id="2147483690" r:id="rId36"/>
    <p:sldLayoutId id="2147483655" r:id="rId37"/>
    <p:sldLayoutId id="2147483656" r:id="rId38"/>
    <p:sldLayoutId id="2147483657" r:id="rId39"/>
  </p:sldLayoutIdLst>
  <p:hf sldNum="0" hdr="0" dt="0"/>
  <p:txStyles>
    <p:titleStyle>
      <a:lvl1pPr algn="l"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3200" kern="1200" dirty="0" smtClean="0">
          <a:solidFill>
            <a:srgbClr val="002060"/>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Wingdings" pitchFamily="2" charset="2"/>
        <a:buChar char="v"/>
        <a:defRPr sz="2000" kern="1200">
          <a:solidFill>
            <a:schemeClr val="accent5">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412776"/>
            <a:ext cx="7272808" cy="936104"/>
          </a:xfrm>
        </p:spPr>
        <p:txBody>
          <a:bodyPr>
            <a:noAutofit/>
          </a:bodyPr>
          <a:lstStyle/>
          <a:p>
            <a:pPr algn="ctr"/>
            <a:r>
              <a:rPr lang="en-US" dirty="0" smtClean="0">
                <a:solidFill>
                  <a:schemeClr val="tx1"/>
                </a:solidFill>
              </a:rPr>
              <a:t>webVR (Virtual Reality)</a:t>
            </a:r>
            <a:endParaRPr lang="en-IN" dirty="0">
              <a:solidFill>
                <a:schemeClr val="tx1"/>
              </a:solidFill>
            </a:endParaRPr>
          </a:p>
        </p:txBody>
      </p:sp>
      <p:sp>
        <p:nvSpPr>
          <p:cNvPr id="3" name="Title 1"/>
          <p:cNvSpPr txBox="1">
            <a:spLocks/>
          </p:cNvSpPr>
          <p:nvPr/>
        </p:nvSpPr>
        <p:spPr>
          <a:xfrm>
            <a:off x="5724128" y="2996952"/>
            <a:ext cx="2160240" cy="67793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effectLst/>
              <a:uLnTx/>
              <a:uFillTx/>
              <a:latin typeface="+mj-lt"/>
              <a:ea typeface="+mj-ea"/>
              <a:cs typeface="+mj-cs"/>
            </a:endParaRPr>
          </a:p>
        </p:txBody>
      </p:sp>
      <p:sp>
        <p:nvSpPr>
          <p:cNvPr id="4" name="Footer Placeholder 3"/>
          <p:cNvSpPr>
            <a:spLocks noGrp="1"/>
          </p:cNvSpPr>
          <p:nvPr>
            <p:ph type="ftr" sz="quarter" idx="11"/>
          </p:nvPr>
        </p:nvSpPr>
        <p:spPr/>
        <p:txBody>
          <a:bodyPr/>
          <a:lstStyle/>
          <a:p>
            <a:r>
              <a:rPr lang="en-IN" dirty="0" smtClean="0"/>
              <a:t>"The Key is: Listen Closely"</a:t>
            </a:r>
            <a:endParaRPr lang="en-IN" dirty="0"/>
          </a:p>
        </p:txBody>
      </p:sp>
      <p:sp>
        <p:nvSpPr>
          <p:cNvPr id="5" name="Title 1"/>
          <p:cNvSpPr txBox="1">
            <a:spLocks/>
          </p:cNvSpPr>
          <p:nvPr/>
        </p:nvSpPr>
        <p:spPr>
          <a:xfrm>
            <a:off x="3059832" y="5415359"/>
            <a:ext cx="2160240" cy="67793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effectLst/>
              <a:uLnTx/>
              <a:uFillTx/>
              <a:latin typeface="+mj-lt"/>
              <a:ea typeface="+mj-ea"/>
              <a:cs typeface="+mj-cs"/>
            </a:endParaRPr>
          </a:p>
        </p:txBody>
      </p:sp>
      <p:sp>
        <p:nvSpPr>
          <p:cNvPr id="6" name="Title 1"/>
          <p:cNvSpPr txBox="1">
            <a:spLocks/>
          </p:cNvSpPr>
          <p:nvPr/>
        </p:nvSpPr>
        <p:spPr>
          <a:xfrm>
            <a:off x="1187624" y="5919415"/>
            <a:ext cx="5832648" cy="67793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400" b="1" i="0" u="none" strike="noStrike" kern="1200" cap="none" spc="0" normalizeH="0" baseline="0" noProof="0" dirty="0">
              <a:ln>
                <a:noFill/>
              </a:ln>
              <a:effectLst/>
              <a:uLnTx/>
              <a:uFillTx/>
              <a:latin typeface="+mj-lt"/>
              <a:ea typeface="+mj-ea"/>
              <a:cs typeface="+mj-cs"/>
            </a:endParaRPr>
          </a:p>
        </p:txBody>
      </p:sp>
      <p:sp>
        <p:nvSpPr>
          <p:cNvPr id="7" name="TextBox 6"/>
          <p:cNvSpPr txBox="1"/>
          <p:nvPr/>
        </p:nvSpPr>
        <p:spPr>
          <a:xfrm>
            <a:off x="5220072" y="2348880"/>
            <a:ext cx="2961631" cy="523220"/>
          </a:xfrm>
          <a:prstGeom prst="rect">
            <a:avLst/>
          </a:prstGeom>
          <a:noFill/>
        </p:spPr>
        <p:txBody>
          <a:bodyPr wrap="square" rtlCol="0">
            <a:spAutoFit/>
          </a:bodyPr>
          <a:lstStyle/>
          <a:p>
            <a:pPr algn="r"/>
            <a:r>
              <a:rPr lang="en-US" sz="1400" dirty="0" smtClean="0"/>
              <a:t>Date: 20</a:t>
            </a:r>
            <a:r>
              <a:rPr lang="en-US" sz="1400" baseline="30000" dirty="0" smtClean="0"/>
              <a:t>th</a:t>
            </a:r>
            <a:r>
              <a:rPr lang="en-US" sz="1400" dirty="0" smtClean="0"/>
              <a:t> April 2016</a:t>
            </a:r>
            <a:endParaRPr lang="en-US" sz="1400" dirty="0" smtClean="0"/>
          </a:p>
          <a:p>
            <a:pPr algn="r"/>
            <a:r>
              <a:rPr lang="en-US" sz="1400" dirty="0" err="1" smtClean="0"/>
              <a:t>Akshay</a:t>
            </a:r>
            <a:r>
              <a:rPr lang="en-US" sz="1400" dirty="0" smtClean="0"/>
              <a:t> </a:t>
            </a:r>
            <a:r>
              <a:rPr lang="en-US" sz="1400" dirty="0" err="1" smtClean="0"/>
              <a:t>Patil</a:t>
            </a:r>
            <a:r>
              <a:rPr lang="en-US" sz="1400" dirty="0" smtClean="0"/>
              <a:t> </a:t>
            </a:r>
            <a:r>
              <a:rPr lang="en-US" sz="1400" dirty="0" smtClean="0"/>
              <a:t>&amp; </a:t>
            </a:r>
            <a:r>
              <a:rPr lang="en-US" sz="1400" dirty="0" smtClean="0"/>
              <a:t>UX team</a:t>
            </a:r>
            <a:endParaRPr lang="en-IN"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What would be the team’s collaboration efforts during implementation? </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4198709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3200" dirty="0" smtClean="0"/>
              <a:t>Do you estimate a Budget/Cost for implementation? Please share details</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2476213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Have a Design/Prototype ready? Please showcase it here.  *(optional)</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1603471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Any Additional Details/Comments you would like to mention?</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342819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Describe your INNOVATIVE IDEA </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2" name="TextBox 1"/>
          <p:cNvSpPr txBox="1"/>
          <p:nvPr/>
        </p:nvSpPr>
        <p:spPr>
          <a:xfrm>
            <a:off x="1096770" y="1557739"/>
            <a:ext cx="7651694" cy="1631216"/>
          </a:xfrm>
          <a:prstGeom prst="rect">
            <a:avLst/>
          </a:prstGeom>
          <a:noFill/>
        </p:spPr>
        <p:txBody>
          <a:bodyPr wrap="square" rtlCol="0">
            <a:spAutoFit/>
          </a:bodyPr>
          <a:lstStyle/>
          <a:p>
            <a:r>
              <a:rPr lang="en-IN" sz="2000" b="1" dirty="0"/>
              <a:t>Virtual reality</a:t>
            </a:r>
            <a:r>
              <a:rPr lang="en-IN" sz="2000" dirty="0"/>
              <a:t> (</a:t>
            </a:r>
            <a:r>
              <a:rPr lang="en-IN" sz="2000" b="1" dirty="0"/>
              <a:t>VR</a:t>
            </a:r>
            <a:r>
              <a:rPr lang="en-IN" sz="2000" dirty="0"/>
              <a:t>) typically refers to </a:t>
            </a:r>
            <a:r>
              <a:rPr lang="en-IN" sz="2000" dirty="0" smtClean="0"/>
              <a:t>computer</a:t>
            </a:r>
            <a:r>
              <a:rPr lang="en-IN" sz="2000" dirty="0"/>
              <a:t> technologies that use virtual reality headsets to generate the realistic images, sounds and other sensations that replicate a real environment or create an imaginary setting. VR also simulates a user's physical presence in this </a:t>
            </a:r>
            <a:r>
              <a:rPr lang="en-IN" sz="2000" dirty="0" smtClean="0"/>
              <a:t>environment.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75" y="3204165"/>
            <a:ext cx="3984104" cy="2241059"/>
          </a:xfrm>
          <a:prstGeom prst="rect">
            <a:avLst/>
          </a:prstGeom>
        </p:spPr>
      </p:pic>
      <p:sp>
        <p:nvSpPr>
          <p:cNvPr id="5" name="TextBox 4"/>
          <p:cNvSpPr txBox="1"/>
          <p:nvPr/>
        </p:nvSpPr>
        <p:spPr>
          <a:xfrm>
            <a:off x="1096770" y="3380342"/>
            <a:ext cx="3734993" cy="1938992"/>
          </a:xfrm>
          <a:prstGeom prst="rect">
            <a:avLst/>
          </a:prstGeom>
          <a:noFill/>
        </p:spPr>
        <p:txBody>
          <a:bodyPr wrap="square" rtlCol="0">
            <a:spAutoFit/>
          </a:bodyPr>
          <a:lstStyle/>
          <a:p>
            <a:r>
              <a:rPr lang="en-IN" sz="2000" dirty="0"/>
              <a:t>A person using virtual reality equipment is able to "look around" the artificial world, and with high quality VR move about in it, and interact with features or items depicted in the headset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Describe your INNOVATIVE IDEA </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2" name="TextBox 1"/>
          <p:cNvSpPr txBox="1"/>
          <p:nvPr/>
        </p:nvSpPr>
        <p:spPr>
          <a:xfrm>
            <a:off x="1043608" y="1556792"/>
            <a:ext cx="7776864" cy="2123658"/>
          </a:xfrm>
          <a:prstGeom prst="rect">
            <a:avLst/>
          </a:prstGeom>
          <a:noFill/>
        </p:spPr>
        <p:txBody>
          <a:bodyPr wrap="square" rtlCol="0">
            <a:spAutoFit/>
          </a:bodyPr>
          <a:lstStyle/>
          <a:p>
            <a:r>
              <a:rPr lang="en-US" sz="2200" dirty="0" smtClean="0"/>
              <a:t>But to run VR we need a complete software setup. So to overcome from this problem we use </a:t>
            </a:r>
            <a:r>
              <a:rPr lang="en-US" sz="2200" b="1" dirty="0" smtClean="0"/>
              <a:t>webVR. </a:t>
            </a:r>
            <a:r>
              <a:rPr lang="en-US" sz="2200" dirty="0" smtClean="0"/>
              <a:t>As web is accessible to everyone and everywhere. It only needs a web browser and a VR headset for better 3D experience with a device having Gyroscope sensor (A sensor which detects the orientation of the device which now a days is present in all the modern smartphones).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73" y="3767621"/>
            <a:ext cx="3668133" cy="2366538"/>
          </a:xfrm>
          <a:prstGeom prst="rect">
            <a:avLst/>
          </a:prstGeom>
        </p:spPr>
      </p:pic>
    </p:spTree>
    <p:extLst>
      <p:ext uri="{BB962C8B-B14F-4D97-AF65-F5344CB8AC3E}">
        <p14:creationId xmlns:p14="http://schemas.microsoft.com/office/powerpoint/2010/main" val="218423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Describe your INNOVATIVE IDEA </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2" name="TextBox 1"/>
          <p:cNvSpPr txBox="1"/>
          <p:nvPr/>
        </p:nvSpPr>
        <p:spPr>
          <a:xfrm>
            <a:off x="1043608" y="1556792"/>
            <a:ext cx="7776864" cy="430887"/>
          </a:xfrm>
          <a:prstGeom prst="rect">
            <a:avLst/>
          </a:prstGeom>
          <a:noFill/>
        </p:spPr>
        <p:txBody>
          <a:bodyPr wrap="square" rtlCol="0">
            <a:spAutoFit/>
          </a:bodyPr>
          <a:lstStyle/>
          <a:p>
            <a:r>
              <a:rPr lang="en-US" sz="2200" dirty="0" smtClean="0"/>
              <a:t>Some great features of webVR.</a:t>
            </a:r>
          </a:p>
        </p:txBody>
      </p:sp>
      <p:sp>
        <p:nvSpPr>
          <p:cNvPr id="5" name="TextBox 4"/>
          <p:cNvSpPr txBox="1"/>
          <p:nvPr/>
        </p:nvSpPr>
        <p:spPr>
          <a:xfrm>
            <a:off x="1043608" y="2276872"/>
            <a:ext cx="1944216" cy="369332"/>
          </a:xfrm>
          <a:prstGeom prst="rect">
            <a:avLst/>
          </a:prstGeom>
          <a:noFill/>
        </p:spPr>
        <p:txBody>
          <a:bodyPr wrap="square" rtlCol="0">
            <a:spAutoFit/>
          </a:bodyPr>
          <a:lstStyle/>
          <a:p>
            <a:r>
              <a:rPr lang="en-IN" b="1" dirty="0"/>
              <a:t>Motion </a:t>
            </a:r>
            <a:r>
              <a:rPr lang="en-IN" b="1" dirty="0" smtClean="0"/>
              <a:t>tracking</a:t>
            </a:r>
            <a:endParaRPr lang="en-IN"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852937"/>
            <a:ext cx="3888432" cy="2189210"/>
          </a:xfrm>
          <a:prstGeom prst="rect">
            <a:avLst/>
          </a:prstGeom>
        </p:spPr>
      </p:pic>
      <p:sp>
        <p:nvSpPr>
          <p:cNvPr id="8" name="TextBox 7"/>
          <p:cNvSpPr txBox="1"/>
          <p:nvPr/>
        </p:nvSpPr>
        <p:spPr>
          <a:xfrm>
            <a:off x="5255960" y="2276872"/>
            <a:ext cx="3060456" cy="369332"/>
          </a:xfrm>
          <a:prstGeom prst="rect">
            <a:avLst/>
          </a:prstGeom>
          <a:noFill/>
        </p:spPr>
        <p:txBody>
          <a:bodyPr wrap="square" rtlCol="0">
            <a:spAutoFit/>
          </a:bodyPr>
          <a:lstStyle/>
          <a:p>
            <a:r>
              <a:rPr lang="en-IN" b="1" dirty="0"/>
              <a:t>Head </a:t>
            </a:r>
            <a:r>
              <a:rPr lang="en-IN" b="1" dirty="0" smtClean="0"/>
              <a:t>tracking</a:t>
            </a:r>
            <a:endParaRPr lang="en-IN" b="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5960" y="2852937"/>
            <a:ext cx="3752282" cy="2112276"/>
          </a:xfrm>
          <a:prstGeom prst="rect">
            <a:avLst/>
          </a:prstGeom>
        </p:spPr>
      </p:pic>
    </p:spTree>
    <p:extLst>
      <p:ext uri="{BB962C8B-B14F-4D97-AF65-F5344CB8AC3E}">
        <p14:creationId xmlns:p14="http://schemas.microsoft.com/office/powerpoint/2010/main" val="426007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332656"/>
            <a:ext cx="7776864" cy="576064"/>
          </a:xfrm>
        </p:spPr>
        <p:txBody>
          <a:bodyPr>
            <a:noAutofit/>
          </a:bodyPr>
          <a:lstStyle/>
          <a:p>
            <a:r>
              <a:rPr lang="en-IN" sz="3200" dirty="0" smtClean="0"/>
              <a:t>Which Problem Area will it address once implemented?</a:t>
            </a: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3" name="TextBox 2"/>
          <p:cNvSpPr txBox="1"/>
          <p:nvPr/>
        </p:nvSpPr>
        <p:spPr>
          <a:xfrm>
            <a:off x="1043608" y="1412776"/>
            <a:ext cx="7776864" cy="4524315"/>
          </a:xfrm>
          <a:prstGeom prst="rect">
            <a:avLst/>
          </a:prstGeom>
          <a:noFill/>
        </p:spPr>
        <p:txBody>
          <a:bodyPr wrap="square" rtlCol="0">
            <a:spAutoFit/>
          </a:bodyPr>
          <a:lstStyle/>
          <a:p>
            <a:r>
              <a:rPr lang="en-US" dirty="0" smtClean="0"/>
              <a:t>webVR is very powerful and useful for educational purposes. </a:t>
            </a:r>
            <a:r>
              <a:rPr lang="en-IN" dirty="0"/>
              <a:t>The </a:t>
            </a:r>
            <a:r>
              <a:rPr lang="en-IN" dirty="0" smtClean="0"/>
              <a:t>use of</a:t>
            </a:r>
            <a:r>
              <a:rPr lang="en-IN" dirty="0"/>
              <a:t> </a:t>
            </a:r>
            <a:r>
              <a:rPr lang="en-IN" dirty="0" smtClean="0"/>
              <a:t>webVR</a:t>
            </a:r>
            <a:r>
              <a:rPr lang="en-IN" dirty="0"/>
              <a:t> as a training tool is well </a:t>
            </a:r>
            <a:r>
              <a:rPr lang="en-IN" dirty="0" smtClean="0"/>
              <a:t>known.</a:t>
            </a:r>
          </a:p>
          <a:p>
            <a:endParaRPr lang="en-US" dirty="0"/>
          </a:p>
          <a:p>
            <a:r>
              <a:rPr lang="en-US" dirty="0" smtClean="0"/>
              <a:t>Below are some benefits of webVR.</a:t>
            </a:r>
            <a:endParaRPr lang="en-IN" dirty="0" smtClean="0"/>
          </a:p>
          <a:p>
            <a:endParaRPr lang="en-US" dirty="0"/>
          </a:p>
          <a:p>
            <a:pPr marL="342900" indent="-342900">
              <a:buFont typeface="Arial" pitchFamily="34" charset="0"/>
              <a:buChar char="•"/>
            </a:pPr>
            <a:r>
              <a:rPr lang="en-IN" dirty="0"/>
              <a:t>Little/no risk</a:t>
            </a:r>
          </a:p>
          <a:p>
            <a:pPr marL="342900" indent="-342900">
              <a:buFont typeface="Arial" pitchFamily="34" charset="0"/>
              <a:buChar char="•"/>
            </a:pPr>
            <a:r>
              <a:rPr lang="en-IN" dirty="0"/>
              <a:t>Safe, controlled area</a:t>
            </a:r>
          </a:p>
          <a:p>
            <a:pPr marL="342900" indent="-342900">
              <a:buFont typeface="Arial" pitchFamily="34" charset="0"/>
              <a:buChar char="•"/>
            </a:pPr>
            <a:r>
              <a:rPr lang="en-IN" dirty="0"/>
              <a:t>Realistic scenarios</a:t>
            </a:r>
          </a:p>
          <a:p>
            <a:pPr marL="342900" indent="-342900">
              <a:buFont typeface="Arial" pitchFamily="34" charset="0"/>
              <a:buChar char="•"/>
            </a:pPr>
            <a:r>
              <a:rPr lang="en-IN" dirty="0"/>
              <a:t>Can be done remotely saving time and money</a:t>
            </a:r>
          </a:p>
          <a:p>
            <a:pPr marL="342900" indent="-342900">
              <a:buFont typeface="Arial" pitchFamily="34" charset="0"/>
              <a:buChar char="•"/>
            </a:pPr>
            <a:r>
              <a:rPr lang="en-IN" dirty="0"/>
              <a:t>Improves retention and recall</a:t>
            </a:r>
          </a:p>
          <a:p>
            <a:pPr marL="342900" indent="-342900">
              <a:buFont typeface="Arial" pitchFamily="34" charset="0"/>
              <a:buChar char="•"/>
            </a:pPr>
            <a:r>
              <a:rPr lang="en-IN" dirty="0"/>
              <a:t>Simplifies complex problems/situations</a:t>
            </a:r>
          </a:p>
          <a:p>
            <a:pPr marL="342900" indent="-342900">
              <a:buFont typeface="Arial" pitchFamily="34" charset="0"/>
              <a:buChar char="•"/>
            </a:pPr>
            <a:r>
              <a:rPr lang="en-IN" dirty="0"/>
              <a:t>Suitable for different learning styles</a:t>
            </a:r>
          </a:p>
          <a:p>
            <a:pPr marL="342900" indent="-342900">
              <a:buFont typeface="Arial" pitchFamily="34" charset="0"/>
              <a:buChar char="•"/>
            </a:pPr>
            <a:r>
              <a:rPr lang="en-IN" dirty="0"/>
              <a:t>Innovative and enjoyable</a:t>
            </a:r>
          </a:p>
          <a:p>
            <a:endParaRPr lang="en-US" dirty="0" smtClean="0"/>
          </a:p>
          <a:p>
            <a:r>
              <a:rPr lang="en-IN" dirty="0"/>
              <a:t>The last item is an important one. Training is easier if the experience is pleasant or enjoyable which means higher level of engagement and understanding.</a:t>
            </a:r>
            <a:endParaRPr lang="en-US" dirty="0" smtClean="0"/>
          </a:p>
        </p:txBody>
      </p:sp>
    </p:spTree>
    <p:extLst>
      <p:ext uri="{BB962C8B-B14F-4D97-AF65-F5344CB8AC3E}">
        <p14:creationId xmlns:p14="http://schemas.microsoft.com/office/powerpoint/2010/main" val="40348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116632"/>
            <a:ext cx="7776864" cy="576064"/>
          </a:xfrm>
        </p:spPr>
        <p:txBody>
          <a:bodyPr>
            <a:noAutofit/>
          </a:bodyPr>
          <a:lstStyle/>
          <a:p>
            <a:pPr lvl="0"/>
            <a:r>
              <a:rPr lang="en-IN" sz="3200" dirty="0" smtClean="0"/>
              <a:t/>
            </a:r>
            <a:br>
              <a:rPr lang="en-IN" sz="3200" dirty="0" smtClean="0"/>
            </a:br>
            <a:r>
              <a:rPr lang="en-IN" sz="3200" dirty="0" smtClean="0"/>
              <a:t>What kind of Research &amp; Development efforts will you be taking?</a:t>
            </a: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2" name="TextBox 1"/>
          <p:cNvSpPr txBox="1"/>
          <p:nvPr/>
        </p:nvSpPr>
        <p:spPr>
          <a:xfrm>
            <a:off x="1043608" y="1700808"/>
            <a:ext cx="7776864" cy="1015663"/>
          </a:xfrm>
          <a:prstGeom prst="rect">
            <a:avLst/>
          </a:prstGeom>
          <a:noFill/>
        </p:spPr>
        <p:txBody>
          <a:bodyPr wrap="square" rtlCol="0">
            <a:spAutoFit/>
          </a:bodyPr>
          <a:lstStyle/>
          <a:p>
            <a:r>
              <a:rPr lang="en-US" sz="2000" dirty="0" smtClean="0"/>
              <a:t>Currently I am working on this and demo is ready but there are some points we have to research to make it more efficient and light for great experience.  </a:t>
            </a:r>
            <a:endParaRPr lang="en-IN" sz="2000" dirty="0"/>
          </a:p>
        </p:txBody>
      </p:sp>
      <p:sp>
        <p:nvSpPr>
          <p:cNvPr id="3" name="TextBox 2"/>
          <p:cNvSpPr txBox="1"/>
          <p:nvPr/>
        </p:nvSpPr>
        <p:spPr>
          <a:xfrm>
            <a:off x="1115616" y="3068960"/>
            <a:ext cx="7344816" cy="707886"/>
          </a:xfrm>
          <a:prstGeom prst="rect">
            <a:avLst/>
          </a:prstGeom>
          <a:noFill/>
        </p:spPr>
        <p:txBody>
          <a:bodyPr wrap="square" rtlCol="0">
            <a:spAutoFit/>
          </a:bodyPr>
          <a:lstStyle/>
          <a:p>
            <a:r>
              <a:rPr lang="en-IN" sz="2000" b="1" dirty="0"/>
              <a:t>Rendering </a:t>
            </a:r>
            <a:r>
              <a:rPr lang="en-IN" sz="2000" b="1" dirty="0" smtClean="0"/>
              <a:t>Speeds:</a:t>
            </a:r>
            <a:r>
              <a:rPr lang="en-IN" sz="2000" dirty="0" smtClean="0"/>
              <a:t>  Speed of processing device by which the 3D objects are getting created.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531399"/>
            <a:ext cx="2324412" cy="2568673"/>
          </a:xfrm>
          <a:prstGeom prst="rect">
            <a:avLst/>
          </a:prstGeom>
        </p:spPr>
      </p:pic>
      <p:sp>
        <p:nvSpPr>
          <p:cNvPr id="7" name="TextBox 6"/>
          <p:cNvSpPr txBox="1"/>
          <p:nvPr/>
        </p:nvSpPr>
        <p:spPr>
          <a:xfrm>
            <a:off x="1115616" y="4077072"/>
            <a:ext cx="4824536" cy="923330"/>
          </a:xfrm>
          <a:prstGeom prst="rect">
            <a:avLst/>
          </a:prstGeom>
          <a:noFill/>
        </p:spPr>
        <p:txBody>
          <a:bodyPr wrap="square" rtlCol="0">
            <a:spAutoFit/>
          </a:bodyPr>
          <a:lstStyle/>
          <a:p>
            <a:r>
              <a:rPr lang="en-US" b="1" dirty="0"/>
              <a:t>Gyroscope Sensor</a:t>
            </a:r>
            <a:r>
              <a:rPr lang="en-US" dirty="0"/>
              <a:t>:  All modern smartphone have this sensor but we will have to think about the old smartphones which don’t have this sensor</a:t>
            </a:r>
            <a:r>
              <a:rPr lang="en-US" dirty="0" smtClean="0"/>
              <a:t>.</a:t>
            </a:r>
            <a:endParaRPr lang="en-IN" dirty="0"/>
          </a:p>
        </p:txBody>
      </p:sp>
    </p:spTree>
    <p:extLst>
      <p:ext uri="{BB962C8B-B14F-4D97-AF65-F5344CB8AC3E}">
        <p14:creationId xmlns:p14="http://schemas.microsoft.com/office/powerpoint/2010/main" val="1054133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What would be the Organization Impact / Value add?</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
        <p:nvSpPr>
          <p:cNvPr id="3" name="TextBox 2"/>
          <p:cNvSpPr txBox="1"/>
          <p:nvPr/>
        </p:nvSpPr>
        <p:spPr>
          <a:xfrm>
            <a:off x="1115616" y="1916832"/>
            <a:ext cx="7632848" cy="3139321"/>
          </a:xfrm>
          <a:prstGeom prst="rect">
            <a:avLst/>
          </a:prstGeom>
          <a:noFill/>
        </p:spPr>
        <p:txBody>
          <a:bodyPr wrap="square" rtlCol="0">
            <a:spAutoFit/>
          </a:bodyPr>
          <a:lstStyle/>
          <a:p>
            <a:r>
              <a:rPr lang="en-US" sz="2200" dirty="0" smtClean="0"/>
              <a:t>We can make very innovative and new type of e-learning 3D modules which we are currently make in website form. This will become very interesting and new experience for our users.</a:t>
            </a:r>
          </a:p>
          <a:p>
            <a:endParaRPr lang="en-US" sz="2200" dirty="0"/>
          </a:p>
          <a:p>
            <a:r>
              <a:rPr lang="en-US" sz="2200" dirty="0" smtClean="0"/>
              <a:t>We can catch their eyes and concentrate on what we want to and in this way it will be more interesting for the users.</a:t>
            </a:r>
          </a:p>
          <a:p>
            <a:endParaRPr lang="en-US" sz="2200" dirty="0"/>
          </a:p>
          <a:p>
            <a:r>
              <a:rPr lang="en-US" sz="2200" dirty="0" smtClean="0"/>
              <a:t>The users will have to interact which the objects what we are having in our courses. Which </a:t>
            </a:r>
            <a:r>
              <a:rPr lang="en-US" sz="2200" dirty="0"/>
              <a:t>can be </a:t>
            </a:r>
            <a:r>
              <a:rPr lang="en-US" sz="2200" dirty="0" smtClean="0"/>
              <a:t>rememberable for the users.</a:t>
            </a:r>
          </a:p>
        </p:txBody>
      </p:sp>
    </p:spTree>
    <p:extLst>
      <p:ext uri="{BB962C8B-B14F-4D97-AF65-F5344CB8AC3E}">
        <p14:creationId xmlns:p14="http://schemas.microsoft.com/office/powerpoint/2010/main" val="250831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r>
              <a:rPr lang="en-IN" sz="3200" dirty="0" smtClean="0"/>
              <a:t>How would you implement this Idea? Please suggest detailed action plan</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658964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548680"/>
            <a:ext cx="8028384" cy="576064"/>
          </a:xfrm>
        </p:spPr>
        <p:txBody>
          <a:bodyPr>
            <a:noAutofit/>
          </a:bodyPr>
          <a:lstStyle/>
          <a:p>
            <a:r>
              <a:rPr lang="en-IN" sz="3200" dirty="0" smtClean="0"/>
              <a:t>What would be the estimated project </a:t>
            </a:r>
            <a:r>
              <a:rPr lang="en-IN" sz="3200" dirty="0"/>
              <a:t>timeline &amp; </a:t>
            </a:r>
            <a:r>
              <a:rPr lang="en-IN" sz="3200" dirty="0" smtClean="0"/>
              <a:t>the anticipated closure date?</a:t>
            </a:r>
            <a:r>
              <a:rPr lang="en-IN" sz="3200" dirty="0"/>
              <a:t/>
            </a:r>
            <a:br>
              <a:rPr lang="en-IN" sz="3200" dirty="0"/>
            </a:br>
            <a:endParaRPr lang="en-IN" sz="3200" dirty="0"/>
          </a:p>
        </p:txBody>
      </p:sp>
      <p:sp>
        <p:nvSpPr>
          <p:cNvPr id="6" name="Footer Placeholder 5"/>
          <p:cNvSpPr>
            <a:spLocks noGrp="1"/>
          </p:cNvSpPr>
          <p:nvPr>
            <p:ph type="ftr" sz="quarter" idx="11"/>
          </p:nvPr>
        </p:nvSpPr>
        <p:spPr/>
        <p:txBody>
          <a:bodyPr/>
          <a:lstStyle/>
          <a:p>
            <a:r>
              <a:rPr lang="en-IN" dirty="0" smtClean="0"/>
              <a:t>"The Key is: Listen Closely"</a:t>
            </a:r>
            <a:endParaRPr lang="en-IN" dirty="0"/>
          </a:p>
        </p:txBody>
      </p:sp>
    </p:spTree>
    <p:extLst>
      <p:ext uri="{BB962C8B-B14F-4D97-AF65-F5344CB8AC3E}">
        <p14:creationId xmlns:p14="http://schemas.microsoft.com/office/powerpoint/2010/main" val="2537768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4189</TotalTime>
  <Words>507</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webVR (Virtual Reality)</vt:lpstr>
      <vt:lpstr>Describe your INNOVATIVE IDEA  </vt:lpstr>
      <vt:lpstr>Describe your INNOVATIVE IDEA  </vt:lpstr>
      <vt:lpstr>Describe your INNOVATIVE IDEA  </vt:lpstr>
      <vt:lpstr>Which Problem Area will it address once implemented?</vt:lpstr>
      <vt:lpstr> What kind of Research &amp; Development efforts will you be taking?</vt:lpstr>
      <vt:lpstr>What would be the Organization Impact / Value add? </vt:lpstr>
      <vt:lpstr>How would you implement this Idea? Please suggest detailed action plan </vt:lpstr>
      <vt:lpstr>What would be the estimated project timeline &amp; the anticipated closure date? </vt:lpstr>
      <vt:lpstr>What would be the team’s collaboration efforts during implementation?  </vt:lpstr>
      <vt:lpstr>Do you estimate a Budget/Cost for implementation? Please share details </vt:lpstr>
      <vt:lpstr>Have a Design/Prototype ready? Please showcase it here.  *(optional) </vt:lpstr>
      <vt:lpstr>Any Additional Details/Comments you would like to mention?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Chetna</dc:creator>
  <cp:lastModifiedBy>Azharruddin A. Khan</cp:lastModifiedBy>
  <cp:revision>428</cp:revision>
  <dcterms:created xsi:type="dcterms:W3CDTF">2013-09-15T04:23:47Z</dcterms:created>
  <dcterms:modified xsi:type="dcterms:W3CDTF">2017-04-20T13:36:33Z</dcterms:modified>
</cp:coreProperties>
</file>