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FNF Locator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66560" y="5133703"/>
            <a:ext cx="3613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Richard Downs </a:t>
            </a:r>
            <a:r>
              <a:rPr lang="en-US" smtClean="0"/>
              <a:t>(@01152245)</a:t>
            </a:r>
            <a:endParaRPr lang="en-US" dirty="0" smtClean="0"/>
          </a:p>
          <a:p>
            <a:r>
              <a:rPr lang="en-US" dirty="0" smtClean="0"/>
              <a:t>S M </a:t>
            </a:r>
            <a:r>
              <a:rPr lang="en-US" dirty="0" err="1" smtClean="0"/>
              <a:t>Azharul</a:t>
            </a:r>
            <a:r>
              <a:rPr lang="en-US" dirty="0" smtClean="0"/>
              <a:t> </a:t>
            </a:r>
            <a:r>
              <a:rPr lang="en-US" dirty="0" err="1" smtClean="0"/>
              <a:t>Karim</a:t>
            </a:r>
            <a:r>
              <a:rPr lang="en-US" dirty="0" smtClean="0"/>
              <a:t> (@01519097)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093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Activities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/>
              <a:t>Main Menu</a:t>
            </a:r>
          </a:p>
          <a:p>
            <a:pPr lvl="1"/>
            <a:r>
              <a:rPr lang="en-US" dirty="0"/>
              <a:t>Create Clock</a:t>
            </a:r>
          </a:p>
          <a:p>
            <a:pPr lvl="1"/>
            <a:r>
              <a:rPr lang="en-US" dirty="0"/>
              <a:t>Display Clock</a:t>
            </a:r>
          </a:p>
          <a:p>
            <a:r>
              <a:rPr lang="en-US" dirty="0"/>
              <a:t>Service</a:t>
            </a:r>
          </a:p>
          <a:p>
            <a:pPr lvl="1"/>
            <a:r>
              <a:rPr lang="en-US" dirty="0"/>
              <a:t>Refresh</a:t>
            </a:r>
          </a:p>
          <a:p>
            <a:r>
              <a:rPr lang="en-US" dirty="0"/>
              <a:t>Broadcast</a:t>
            </a:r>
          </a:p>
          <a:p>
            <a:pPr lvl="1"/>
            <a:r>
              <a:rPr lang="en-US" dirty="0"/>
              <a:t>Boot</a:t>
            </a:r>
          </a:p>
          <a:p>
            <a:pPr lvl="1"/>
            <a:r>
              <a:rPr lang="en-US" dirty="0"/>
              <a:t>Sensor Listener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2 Local – SQLite</a:t>
            </a:r>
          </a:p>
          <a:p>
            <a:pPr lvl="1"/>
            <a:r>
              <a:rPr lang="en-US" dirty="0"/>
              <a:t>Remote – Amazon Web Services</a:t>
            </a:r>
          </a:p>
          <a:p>
            <a:pPr lvl="2"/>
            <a:r>
              <a:rPr lang="en-US" dirty="0"/>
              <a:t>AWS Mobile Client and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452" y="4172315"/>
            <a:ext cx="3021748" cy="22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870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Username can only be set on Login</a:t>
            </a:r>
          </a:p>
          <a:p>
            <a:r>
              <a:rPr lang="en-US" dirty="0"/>
              <a:t>The user location is defined in the preferences and updated by interacting with the app</a:t>
            </a:r>
          </a:p>
          <a:p>
            <a:r>
              <a:rPr lang="en-US" dirty="0"/>
              <a:t>Manual vs Automatic operation</a:t>
            </a:r>
          </a:p>
          <a:p>
            <a:r>
              <a:rPr lang="en-US" dirty="0"/>
              <a:t>Create custom groups</a:t>
            </a:r>
          </a:p>
          <a:p>
            <a:r>
              <a:rPr lang="en-US" dirty="0"/>
              <a:t>Display the custom groups</a:t>
            </a:r>
          </a:p>
          <a:p>
            <a:r>
              <a:rPr lang="en-US" dirty="0"/>
              <a:t>In the background</a:t>
            </a:r>
          </a:p>
          <a:p>
            <a:pPr lvl="1"/>
            <a:r>
              <a:rPr lang="en-US" dirty="0"/>
              <a:t>Updating the remote database as soon as the user changes location</a:t>
            </a:r>
          </a:p>
          <a:p>
            <a:pPr lvl="1"/>
            <a:r>
              <a:rPr lang="en-US" dirty="0"/>
              <a:t>Pulling user location from the remote database at user set intervals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9819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106</Words>
  <Application>Microsoft Office PowerPoint</Application>
  <PresentationFormat>Custom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Ion</vt:lpstr>
      <vt:lpstr>FNF Locator</vt:lpstr>
      <vt:lpstr>App Structure</vt:lpstr>
      <vt:lpstr>App Operation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FNF Locator</dc:title>
  <dc:creator>Richard Downs</dc:creator>
  <cp:lastModifiedBy>User</cp:lastModifiedBy>
  <cp:revision>6</cp:revision>
  <dcterms:created xsi:type="dcterms:W3CDTF">2016-05-09T17:57:50Z</dcterms:created>
  <dcterms:modified xsi:type="dcterms:W3CDTF">2016-05-09T21:08:52Z</dcterms:modified>
</cp:coreProperties>
</file>