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Energy Prodution</c:v>
                </c:pt>
                <c:pt idx="1">
                  <c:v>Industry</c:v>
                </c:pt>
                <c:pt idx="2">
                  <c:v>Agriculture</c:v>
                </c:pt>
                <c:pt idx="3">
                  <c:v>Deforestation and Land Use</c:v>
                </c:pt>
                <c:pt idx="4">
                  <c:v>transportation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21</c:v>
                </c:pt>
                <c:pt idx="2">
                  <c:v>14</c:v>
                </c:pt>
                <c:pt idx="3">
                  <c:v>12</c:v>
                </c:pt>
                <c:pt idx="4">
                  <c:v>14</c:v>
                </c:pt>
              </c:numCache>
            </c:numRef>
          </c:val>
        </c:ser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88140-4B24-4676-93FF-EA4A1455C86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ADDD3-EDDE-4605-A3B1-CAE5DD300E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819400"/>
            <a:ext cx="7772400" cy="1089025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Bell MT" pitchFamily="18" charset="0"/>
              </a:rPr>
              <a:t>Global warming</a:t>
            </a:r>
            <a:endParaRPr lang="en-US" b="1" dirty="0">
              <a:solidFill>
                <a:schemeClr val="accent5">
                  <a:lumMod val="50000"/>
                </a:schemeClr>
              </a:solidFill>
              <a:latin typeface="Bell M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219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Welcome to the Presentation of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Azharul Islam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Global-Warming-in-Nige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3657600" cy="204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Causes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Human Activities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Burning of Fossil fuels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Deforestation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Factors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Volcanic Eruptions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Solar 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Feedback Mechanism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Melting Icecaps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Effects of Global Warming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Effects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4129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Rising Temperature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Increased global temperature, More frequent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heat waves.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470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Sea Level Rise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Costal flooding and submersion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of low-lying areas due to melting ice and thermal expansion.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Ocean Changes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Ocean Acidification,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Coral Bleaching.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Ecosystem shifts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Altered migration patterns.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Contribution of various Sectors to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snaps of Global warming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download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0" y="1828800"/>
            <a:ext cx="3124200" cy="1466850"/>
          </a:xfr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733800"/>
            <a:ext cx="2971800" cy="1977598"/>
          </a:xfrm>
          <a:prstGeom prst="rect">
            <a:avLst/>
          </a:prstGeom>
        </p:spPr>
      </p:pic>
      <p:pic>
        <p:nvPicPr>
          <p:cNvPr id="6" name="Picture 5" descr="images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3886200"/>
            <a:ext cx="2771775" cy="1844490"/>
          </a:xfrm>
          <a:prstGeom prst="rect">
            <a:avLst/>
          </a:prstGeom>
        </p:spPr>
      </p:pic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5" y="1771650"/>
            <a:ext cx="27527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28800"/>
            <a:ext cx="8229600" cy="2743200"/>
          </a:xfrm>
        </p:spPr>
        <p:txBody>
          <a:bodyPr>
            <a:normAutofit/>
          </a:bodyPr>
          <a:lstStyle/>
          <a:p>
            <a:r>
              <a:rPr lang="en-US" sz="9600" b="1" dirty="0" smtClean="0">
                <a:solidFill>
                  <a:schemeClr val="accent2">
                    <a:lumMod val="50000"/>
                  </a:schemeClr>
                </a:solidFill>
                <a:latin typeface="Bookman Old Style" pitchFamily="18" charset="0"/>
              </a:rPr>
              <a:t>Thank You</a:t>
            </a:r>
            <a:endParaRPr lang="en-US" sz="9600" b="1" dirty="0">
              <a:solidFill>
                <a:schemeClr val="accent2">
                  <a:lumMod val="50000"/>
                </a:schemeClr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Global warming</vt:lpstr>
      <vt:lpstr>Causes of Global Warming</vt:lpstr>
      <vt:lpstr>Effects of Global Warming</vt:lpstr>
      <vt:lpstr>Contribution of various Sectors to Global Warming</vt:lpstr>
      <vt:lpstr>Some snaps of Global warming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warming</dc:title>
  <dc:creator>USER</dc:creator>
  <cp:lastModifiedBy>USER</cp:lastModifiedBy>
  <cp:revision>3</cp:revision>
  <dcterms:created xsi:type="dcterms:W3CDTF">2024-12-09T16:29:33Z</dcterms:created>
  <dcterms:modified xsi:type="dcterms:W3CDTF">2024-12-09T16:56:33Z</dcterms:modified>
</cp:coreProperties>
</file>