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15"/>
  </p:notesMasterIdLst>
  <p:sldIdLst>
    <p:sldId id="272" r:id="rId3"/>
    <p:sldId id="286" r:id="rId4"/>
    <p:sldId id="288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Arial" charset="0"/>
        <a:ea typeface="新細明體" pitchFamily="18" charset="-120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Arial" charset="0"/>
        <a:ea typeface="新細明體" pitchFamily="18" charset="-120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Arial" charset="0"/>
        <a:ea typeface="新細明體" pitchFamily="18" charset="-120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Arial" charset="0"/>
        <a:ea typeface="新細明體" pitchFamily="18" charset="-120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Arial" charset="0"/>
        <a:ea typeface="新細明體" pitchFamily="18" charset="-120"/>
        <a:cs typeface="Times New Roman" pitchFamily="18" charset="0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Arial" charset="0"/>
        <a:ea typeface="新細明體" pitchFamily="18" charset="-120"/>
        <a:cs typeface="Times New Roman" pitchFamily="18" charset="0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Arial" charset="0"/>
        <a:ea typeface="新細明體" pitchFamily="18" charset="-120"/>
        <a:cs typeface="Times New Roman" pitchFamily="18" charset="0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Arial" charset="0"/>
        <a:ea typeface="新細明體" pitchFamily="18" charset="-120"/>
        <a:cs typeface="Times New Roman" pitchFamily="18" charset="0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Arial" charset="0"/>
        <a:ea typeface="新細明體" pitchFamily="18" charset="-120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5C19"/>
    <a:srgbClr val="27673C"/>
    <a:srgbClr val="16D82D"/>
    <a:srgbClr val="6CE707"/>
    <a:srgbClr val="45CE20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74728" autoAdjust="0"/>
  </p:normalViewPr>
  <p:slideViewPr>
    <p:cSldViewPr>
      <p:cViewPr varScale="1">
        <p:scale>
          <a:sx n="80" d="100"/>
          <a:sy n="80" d="100"/>
        </p:scale>
        <p:origin x="-25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cs typeface="Times New Roman" pitchFamily="18" charset="0"/>
              </a:defRPr>
            </a:lvl1pPr>
          </a:lstStyle>
          <a:p>
            <a:pPr>
              <a:defRPr/>
            </a:pPr>
            <a:fld id="{FB849C66-4350-4453-B89F-76A772C0F07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0225" y="90488"/>
            <a:ext cx="2101850" cy="62087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3088" y="90488"/>
            <a:ext cx="6154737" cy="62087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3088" y="1095375"/>
            <a:ext cx="3949700" cy="5203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188" y="1095375"/>
            <a:ext cx="3949700" cy="5203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0225" y="90488"/>
            <a:ext cx="2101850" cy="62087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3088" y="90488"/>
            <a:ext cx="6154737" cy="62087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3088" y="1095375"/>
            <a:ext cx="3949700" cy="5203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188" y="1095375"/>
            <a:ext cx="3949700" cy="5203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88200" y="5756275"/>
            <a:ext cx="14763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96900" y="90488"/>
            <a:ext cx="83851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black">
          <a:xfrm>
            <a:off x="573088" y="1095375"/>
            <a:ext cx="80518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First level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Dax-Bold" pitchFamily="2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Dax-Bold" pitchFamily="2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Dax-Bold" pitchFamily="2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Dax-Bold" pitchFamily="2" charset="0"/>
          <a:ea typeface="新細明體" pitchFamily="18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Dax-Bold" pitchFamily="2" charset="0"/>
          <a:ea typeface="新細明體" pitchFamily="18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Dax-Bold" pitchFamily="2" charset="0"/>
          <a:ea typeface="新細明體" pitchFamily="18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Dax-Bold" pitchFamily="2" charset="0"/>
          <a:ea typeface="新細明體" pitchFamily="18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Dax-Bold" pitchFamily="2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Blip>
          <a:blip r:embed="rId15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Blip>
          <a:blip r:embed="rId16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96900" y="90488"/>
            <a:ext cx="83851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pic>
        <p:nvPicPr>
          <p:cNvPr id="2051" name="Picture 3" descr="bt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47650" y="261938"/>
            <a:ext cx="2667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15900" y="6388100"/>
            <a:ext cx="10461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8813800" y="6503988"/>
            <a:ext cx="3587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fld id="{7AEB62E3-9080-4B94-9B4E-C0D0DFEA6AC9}" type="slidenum">
              <a:rPr kumimoji="0" lang="en-US" altLang="zh-TW" sz="1400">
                <a:solidFill>
                  <a:schemeClr val="bg1"/>
                </a:solidFill>
                <a:latin typeface="Dax-Bold" pitchFamily="2" charset="0"/>
                <a:ea typeface="DFPGothicG-SU" pitchFamily="50" charset="-128"/>
              </a:rPr>
              <a:pPr algn="ctr" eaLnBrk="0" hangingPunct="0">
                <a:spcBef>
                  <a:spcPct val="50000"/>
                </a:spcBef>
                <a:defRPr/>
              </a:pPr>
              <a:t>‹#›</a:t>
            </a:fld>
            <a:endParaRPr kumimoji="0" lang="en-US" altLang="zh-TW" sz="1400">
              <a:solidFill>
                <a:schemeClr val="bg1"/>
              </a:solidFill>
              <a:latin typeface="Dax-Bold" pitchFamily="2" charset="0"/>
              <a:ea typeface="DFPGothicG-SU" pitchFamily="50" charset="-128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black">
          <a:xfrm>
            <a:off x="573088" y="1095375"/>
            <a:ext cx="80518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First level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Dax-Bold" pitchFamily="2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Dax-Bold" pitchFamily="2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Dax-Bold" pitchFamily="2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Dax-Bold" pitchFamily="2" charset="0"/>
          <a:ea typeface="新細明體" pitchFamily="18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Dax-Bold" pitchFamily="2" charset="0"/>
          <a:ea typeface="新細明體" pitchFamily="18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Dax-Bold" pitchFamily="2" charset="0"/>
          <a:ea typeface="新細明體" pitchFamily="18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Dax-Bold" pitchFamily="2" charset="0"/>
          <a:ea typeface="新細明體" pitchFamily="18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Dax-Bold" pitchFamily="2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Blip>
          <a:blip r:embed="rId16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Blip>
          <a:blip r:embed="rId17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Blip>
          <a:blip r:embed="rId17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blog.csdn.net/sure00/article/details/6909715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sure00/article/details/6909715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sure00/article/details/6909715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sure00/article/details/6909715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sure00/article/details/6909715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sure00/article/details/6909715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5"/>
          <p:cNvSpPr>
            <a:spLocks noGrp="1"/>
          </p:cNvSpPr>
          <p:nvPr>
            <p:ph type="ctrTitle"/>
          </p:nvPr>
        </p:nvSpPr>
        <p:spPr/>
        <p:txBody>
          <a:bodyPr lIns="91420" tIns="45711" rIns="91420" bIns="45711" anchor="t"/>
          <a:lstStyle/>
          <a:p>
            <a:pPr algn="ctr"/>
            <a:r>
              <a:rPr lang="en-US" altLang="zh-CN" sz="4000" dirty="0" err="1" smtClean="0">
                <a:latin typeface="Lucida Sans Unicode" pitchFamily="34" charset="0"/>
              </a:rPr>
              <a:t>Surfaceflinger</a:t>
            </a:r>
            <a:r>
              <a:rPr lang="en-US" altLang="zh-CN" sz="4000" dirty="0" smtClean="0">
                <a:latin typeface="Lucida Sans Unicode" pitchFamily="34" charset="0"/>
              </a:rPr>
              <a:t> </a:t>
            </a:r>
            <a:r>
              <a:rPr lang="en-US" altLang="zh-TW" sz="4000" dirty="0" err="1" smtClean="0">
                <a:latin typeface="Lucida Sans Unicode" pitchFamily="34" charset="0"/>
              </a:rPr>
              <a:t>thread_loop</a:t>
            </a:r>
            <a:r>
              <a:rPr lang="en-US" altLang="zh-TW" sz="4000" dirty="0" smtClean="0">
                <a:latin typeface="Lucida Sans Unicode" pitchFamily="34" charset="0"/>
              </a:rPr>
              <a:t> </a:t>
            </a:r>
            <a:endParaRPr lang="en-US" altLang="zh-TW" sz="4000" dirty="0" smtClean="0">
              <a:latin typeface="Lucida Sans Unicode" pitchFamily="34" charset="0"/>
            </a:endParaRPr>
          </a:p>
        </p:txBody>
      </p:sp>
      <p:sp>
        <p:nvSpPr>
          <p:cNvPr id="3075" name="副標題 6"/>
          <p:cNvSpPr>
            <a:spLocks noGrp="1"/>
          </p:cNvSpPr>
          <p:nvPr>
            <p:ph type="subTitle" idx="1"/>
          </p:nvPr>
        </p:nvSpPr>
        <p:spPr/>
        <p:txBody>
          <a:bodyPr lIns="91420" tIns="45711" rIns="91420" bIns="45711" anchor="ctr"/>
          <a:lstStyle/>
          <a:p>
            <a:pPr marL="0" indent="0" algn="ctr">
              <a:buFont typeface="Wingdings" pitchFamily="2" charset="2"/>
              <a:buNone/>
            </a:pPr>
            <a:r>
              <a:rPr lang="en-US" altLang="zh-TW" sz="2400" dirty="0" err="1" smtClean="0">
                <a:latin typeface="Lucida Sans Unicode" pitchFamily="34" charset="0"/>
              </a:rPr>
              <a:t>Sure_yan</a:t>
            </a:r>
            <a:endParaRPr lang="en-US" altLang="zh-TW" sz="2400" dirty="0" smtClean="0">
              <a:latin typeface="Lucida Sans Unicode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hlinkClick r:id="rId2" tooltip="[Android][DISP][Surfaceflinger][readyTorun]"/>
              </a:rPr>
              <a:t>readyTorun</a:t>
            </a:r>
            <a:endParaRPr lang="zh-CN" altLang="en-US" dirty="0"/>
          </a:p>
        </p:txBody>
      </p:sp>
      <p:pic>
        <p:nvPicPr>
          <p:cNvPr id="4" name="内容占位符 3" descr="0_1320226658y7gi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47031" y="1095375"/>
            <a:ext cx="6103914" cy="5203825"/>
          </a:xfrm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hlinkClick r:id="rId2" tooltip="[Android][DISP][Surfaceflinger][readyTorun]"/>
              </a:rPr>
              <a:t>readyTorun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smtClean="0"/>
              <a:t>(2) </a:t>
            </a:r>
            <a:r>
              <a:rPr lang="en-US" altLang="zh-CN" sz="1600" dirty="0" err="1" smtClean="0"/>
              <a:t>overlay_control_open</a:t>
            </a:r>
            <a:r>
              <a:rPr lang="en-US" altLang="zh-CN" sz="1600" dirty="0" smtClean="0"/>
              <a:t>(module, &amp;</a:t>
            </a:r>
            <a:r>
              <a:rPr lang="en-US" altLang="zh-CN" sz="1600" dirty="0" err="1" smtClean="0"/>
              <a:t>mOverlayEngine</a:t>
            </a:r>
            <a:r>
              <a:rPr lang="en-US" altLang="zh-CN" sz="1600" dirty="0" smtClean="0"/>
              <a:t>);</a:t>
            </a:r>
          </a:p>
          <a:p>
            <a:r>
              <a:rPr lang="en-US" altLang="zh-CN" sz="1600" dirty="0" smtClean="0"/>
              <a:t>         </a:t>
            </a:r>
            <a:r>
              <a:rPr lang="en-US" altLang="zh-CN" sz="1600" dirty="0" err="1" smtClean="0"/>
              <a:t>did`t</a:t>
            </a:r>
            <a:r>
              <a:rPr lang="en-US" altLang="zh-CN" sz="1600" dirty="0" smtClean="0"/>
              <a:t> find this character in code.   </a:t>
            </a:r>
          </a:p>
          <a:p>
            <a:r>
              <a:rPr lang="en-US" altLang="zh-CN" sz="1600" dirty="0" smtClean="0"/>
              <a:t>(3) </a:t>
            </a:r>
            <a:r>
              <a:rPr lang="en-US" altLang="zh-CN" sz="1600" dirty="0" err="1" smtClean="0"/>
              <a:t>GLDisplay</a:t>
            </a:r>
            <a:r>
              <a:rPr lang="en-US" altLang="zh-CN" sz="1600" dirty="0" smtClean="0"/>
              <a:t> display = </a:t>
            </a:r>
            <a:r>
              <a:rPr lang="en-US" altLang="zh-CN" sz="1600" dirty="0" err="1" smtClean="0"/>
              <a:t>eglGetDisplay</a:t>
            </a:r>
            <a:r>
              <a:rPr lang="en-US" altLang="zh-CN" sz="1600" dirty="0" smtClean="0"/>
              <a:t>(EGL_DEFAULT_DISPLAY)</a:t>
            </a:r>
          </a:p>
          <a:p>
            <a:r>
              <a:rPr lang="en-US" altLang="zh-CN" sz="1600" dirty="0" smtClean="0"/>
              <a:t>________________________________________________________________________________________________</a:t>
            </a:r>
          </a:p>
          <a:p>
            <a:r>
              <a:rPr lang="en-US" altLang="zh-CN" sz="1600" dirty="0" smtClean="0"/>
              <a:t>|       </a:t>
            </a:r>
            <a:r>
              <a:rPr lang="en-US" altLang="zh-CN" sz="1600" dirty="0" err="1" smtClean="0"/>
              <a:t>EGLDisplay</a:t>
            </a:r>
            <a:r>
              <a:rPr lang="en-US" altLang="zh-CN" sz="1600" dirty="0" smtClean="0"/>
              <a:t> display = </a:t>
            </a:r>
            <a:r>
              <a:rPr lang="en-US" altLang="zh-CN" sz="1600" dirty="0" err="1" smtClean="0"/>
              <a:t>eglGetDisplay</a:t>
            </a:r>
            <a:r>
              <a:rPr lang="en-US" altLang="zh-CN" sz="1600" dirty="0" smtClean="0"/>
              <a:t>(EGL_DEFAULT_DISPLAY);(implement in ligagl.si or </a:t>
            </a:r>
            <a:r>
              <a:rPr lang="en-US" altLang="zh-CN" sz="1600" dirty="0" err="1" smtClean="0"/>
              <a:t>libhgl.so</a:t>
            </a:r>
            <a:r>
              <a:rPr lang="en-US" altLang="zh-CN" sz="1600" dirty="0" smtClean="0"/>
              <a:t>)                                        </a:t>
            </a:r>
          </a:p>
          <a:p>
            <a:r>
              <a:rPr lang="en-US" altLang="zh-CN" sz="1600" dirty="0" smtClean="0"/>
              <a:t>|        </a:t>
            </a:r>
            <a:r>
              <a:rPr lang="en-US" altLang="zh-CN" sz="1600" dirty="0" err="1" smtClean="0"/>
              <a:t>eglGetDisplay</a:t>
            </a:r>
            <a:r>
              <a:rPr lang="en-US" altLang="zh-CN" sz="1600" dirty="0" smtClean="0"/>
              <a:t> -&gt; </a:t>
            </a:r>
            <a:r>
              <a:rPr lang="en-US" altLang="zh-CN" sz="1600" dirty="0" err="1" smtClean="0"/>
              <a:t>egl_init_drivers</a:t>
            </a:r>
            <a:r>
              <a:rPr lang="en-US" altLang="zh-CN" sz="1600" dirty="0" smtClean="0"/>
              <a:t>() -&gt;</a:t>
            </a:r>
            <a:r>
              <a:rPr lang="en-US" altLang="zh-CN" sz="1600" dirty="0" err="1" smtClean="0"/>
              <a:t>egl_init_dervers_locked</a:t>
            </a:r>
            <a:r>
              <a:rPr lang="en-US" altLang="zh-CN" sz="1600" dirty="0" smtClean="0"/>
              <a:t>() </a:t>
            </a:r>
          </a:p>
          <a:p>
            <a:r>
              <a:rPr lang="en-US" altLang="zh-CN" sz="1600" dirty="0" smtClean="0"/>
              <a:t>|_________________________________________________________________________________________________    </a:t>
            </a:r>
          </a:p>
          <a:p>
            <a:r>
              <a:rPr lang="en-US" altLang="zh-CN" sz="1600" dirty="0" smtClean="0"/>
              <a:t>To </a:t>
            </a:r>
            <a:r>
              <a:rPr lang="en-US" altLang="zh-CN" sz="1600" dirty="0" smtClean="0"/>
              <a:t>fill the array of   [IMPL_SOFTWARE]</a:t>
            </a:r>
            <a:r>
              <a:rPr lang="zh-CN" altLang="en-US" sz="1600" dirty="0" smtClean="0"/>
              <a:t>和</a:t>
            </a:r>
            <a:r>
              <a:rPr lang="en-US" altLang="zh-CN" sz="1600" dirty="0" err="1" smtClean="0"/>
              <a:t>gEGLImpl</a:t>
            </a:r>
            <a:r>
              <a:rPr lang="en-US" altLang="zh-CN" sz="1600" dirty="0" smtClean="0"/>
              <a:t>[IMPL_ HARDWARE]   so, we could use the libGLES_android.so functions.</a:t>
            </a:r>
          </a:p>
          <a:p>
            <a:r>
              <a:rPr lang="en-US" altLang="zh-CN" sz="1600" dirty="0" smtClean="0"/>
              <a:t>                          </a:t>
            </a:r>
          </a:p>
          <a:p>
            <a:r>
              <a:rPr lang="en-US" altLang="zh-CN" sz="1600" dirty="0" smtClean="0"/>
              <a:t>       /*Create our main surface*/</a:t>
            </a:r>
          </a:p>
          <a:p>
            <a:r>
              <a:rPr lang="en-US" altLang="zh-CN" sz="1600" dirty="0" smtClean="0"/>
              <a:t>       surface = </a:t>
            </a:r>
            <a:r>
              <a:rPr lang="en-US" altLang="zh-CN" sz="1600" dirty="0" err="1" smtClean="0"/>
              <a:t>eglCreateWindowSurface</a:t>
            </a:r>
            <a:r>
              <a:rPr lang="en-US" altLang="zh-CN" sz="1600" dirty="0" smtClean="0"/>
              <a:t>(display,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mNativeWindow.get</a:t>
            </a:r>
            <a:r>
              <a:rPr lang="en-US" altLang="zh-CN" sz="1600" dirty="0" smtClean="0"/>
              <a:t>(), N    ULL</a:t>
            </a:r>
            <a:r>
              <a:rPr lang="en-US" altLang="zh-CN" sz="1600" dirty="0" smtClean="0"/>
              <a:t>);</a:t>
            </a:r>
            <a:endParaRPr lang="en-US" altLang="zh-CN" sz="1600" dirty="0" smtClean="0"/>
          </a:p>
          <a:p>
            <a:r>
              <a:rPr lang="en-US" altLang="zh-CN" sz="1600" dirty="0" smtClean="0"/>
              <a:t>      /*Create our OpenGL ES context*/</a:t>
            </a:r>
          </a:p>
          <a:p>
            <a:r>
              <a:rPr lang="en-US" altLang="zh-CN" sz="1600" dirty="0" smtClean="0"/>
              <a:t>       </a:t>
            </a:r>
            <a:r>
              <a:rPr lang="en-US" altLang="zh-CN" sz="1600" dirty="0" err="1" smtClean="0"/>
              <a:t>eglCreateContext</a:t>
            </a:r>
            <a:r>
              <a:rPr lang="en-US" altLang="zh-CN" sz="1600" dirty="0" smtClean="0"/>
              <a:t>(display,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, NULL, </a:t>
            </a:r>
            <a:r>
              <a:rPr lang="en-US" altLang="zh-CN" sz="1600" dirty="0" err="1" smtClean="0"/>
              <a:t>contextAttributes</a:t>
            </a:r>
            <a:r>
              <a:rPr lang="en-US" altLang="zh-CN" sz="1600" dirty="0" smtClean="0"/>
              <a:t>); (Create our OpenGL ES context in </a:t>
            </a:r>
            <a:r>
              <a:rPr lang="en-US" altLang="zh-CN" sz="1600" dirty="0" err="1" smtClean="0"/>
              <a:t>ligagl.so</a:t>
            </a:r>
            <a:r>
              <a:rPr lang="en-US" altLang="zh-CN" sz="1600" dirty="0" smtClean="0"/>
              <a:t> or </a:t>
            </a:r>
            <a:r>
              <a:rPr lang="en-US" altLang="zh-CN" sz="1600" dirty="0" err="1" smtClean="0"/>
              <a:t>lighgl.so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endParaRPr lang="zh-CN" altLang="en-US" sz="1600" dirty="0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hlinkClick r:id="rId2" tooltip="[Android][DISP][Surfaceflinger][readyTorun]"/>
              </a:rPr>
              <a:t>readyTorun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smtClean="0"/>
              <a:t>2 new </a:t>
            </a:r>
            <a:r>
              <a:rPr lang="en-US" altLang="zh-CN" sz="1600" dirty="0" err="1" smtClean="0"/>
              <a:t>MemoryHeapBase</a:t>
            </a:r>
            <a:r>
              <a:rPr lang="en-US" altLang="zh-CN" sz="1600" dirty="0" smtClean="0"/>
              <a:t>(4096,MemoryHeapBase::READ_ONLY, "</a:t>
            </a:r>
            <a:r>
              <a:rPr lang="en-US" altLang="zh-CN" sz="1600" dirty="0" err="1" smtClean="0"/>
              <a:t>SurfaceFlinger</a:t>
            </a:r>
            <a:r>
              <a:rPr lang="en-US" altLang="zh-CN" sz="1600" dirty="0" smtClean="0"/>
              <a:t> read-only heap</a:t>
            </a:r>
            <a:r>
              <a:rPr lang="en-US" altLang="zh-CN" sz="1600" dirty="0" smtClean="0"/>
              <a:t>");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endParaRPr lang="en-US" altLang="zh-CN" sz="1600" dirty="0" smtClean="0"/>
          </a:p>
          <a:p>
            <a:r>
              <a:rPr lang="en-US" altLang="zh-CN" sz="1600" dirty="0" smtClean="0"/>
              <a:t>3.  initialize primary screen </a:t>
            </a:r>
          </a:p>
          <a:p>
            <a:r>
              <a:rPr lang="en-US" altLang="zh-CN" sz="1600" dirty="0" smtClean="0"/>
              <a:t>       init the width and height and format</a:t>
            </a:r>
            <a:r>
              <a:rPr lang="en-US" altLang="zh-CN" sz="1600" dirty="0" smtClean="0"/>
              <a:t>.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endParaRPr lang="en-US" altLang="zh-CN" sz="1600" dirty="0" smtClean="0"/>
          </a:p>
          <a:p>
            <a:r>
              <a:rPr lang="en-US" altLang="zh-CN" sz="1600" dirty="0" smtClean="0"/>
              <a:t>4initalize the share control block</a:t>
            </a:r>
          </a:p>
          <a:p>
            <a:r>
              <a:rPr lang="en-US" altLang="zh-CN" sz="1600" dirty="0" smtClean="0"/>
              <a:t> initialize the </a:t>
            </a:r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dcblk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endParaRPr lang="en-US" altLang="zh-CN" sz="1600" dirty="0" smtClean="0"/>
          </a:p>
          <a:p>
            <a:r>
              <a:rPr lang="en-US" altLang="zh-CN" sz="1600" dirty="0" smtClean="0"/>
              <a:t>5.Initialize OpenGL | ES</a:t>
            </a:r>
          </a:p>
          <a:p>
            <a:r>
              <a:rPr lang="en-US" altLang="zh-CN" sz="1600" dirty="0" smtClean="0"/>
              <a:t>    </a:t>
            </a:r>
            <a:r>
              <a:rPr lang="en-US" altLang="zh-CN" sz="1600" dirty="0" err="1" smtClean="0"/>
              <a:t>glPixelStorei</a:t>
            </a:r>
            <a:r>
              <a:rPr lang="en-US" altLang="zh-CN" sz="1600" dirty="0" smtClean="0"/>
              <a:t>(GL_UNPACK_ALIGNMENT</a:t>
            </a:r>
            <a:r>
              <a:rPr lang="en-US" altLang="zh-CN" sz="1600" dirty="0" smtClean="0"/>
              <a:t>, 4);</a:t>
            </a:r>
            <a:br>
              <a:rPr lang="en-US" altLang="zh-CN" sz="1600" dirty="0" smtClean="0"/>
            </a:br>
            <a:r>
              <a:rPr lang="en-US" altLang="zh-CN" sz="1600" dirty="0" smtClean="0"/>
              <a:t>    </a:t>
            </a:r>
            <a:r>
              <a:rPr lang="en-US" altLang="zh-CN" sz="1600" dirty="0" err="1" smtClean="0"/>
              <a:t>glPixelStorei</a:t>
            </a:r>
            <a:r>
              <a:rPr lang="en-US" altLang="zh-CN" sz="1600" dirty="0" smtClean="0"/>
              <a:t>(GL_PACK_ALIGNMENT, 4);  </a:t>
            </a:r>
            <a:br>
              <a:rPr lang="en-US" altLang="zh-CN" sz="1600" dirty="0" smtClean="0"/>
            </a:br>
            <a:r>
              <a:rPr lang="en-US" altLang="zh-CN" sz="1600" dirty="0" smtClean="0"/>
              <a:t>    </a:t>
            </a:r>
            <a:r>
              <a:rPr lang="en-US" altLang="zh-CN" sz="1600" dirty="0" err="1" smtClean="0"/>
              <a:t>glEnableClientState</a:t>
            </a:r>
            <a:r>
              <a:rPr lang="en-US" altLang="zh-CN" sz="1600" dirty="0" smtClean="0"/>
              <a:t>(GL_VERTEX_ARRAY);</a:t>
            </a:r>
            <a:br>
              <a:rPr lang="en-US" altLang="zh-CN" sz="1600" dirty="0" smtClean="0"/>
            </a:br>
            <a:r>
              <a:rPr lang="en-US" altLang="zh-CN" sz="1600" dirty="0" smtClean="0"/>
              <a:t>    </a:t>
            </a:r>
            <a:r>
              <a:rPr lang="en-US" altLang="zh-CN" sz="1600" dirty="0" err="1" smtClean="0"/>
              <a:t>glEnable</a:t>
            </a:r>
            <a:r>
              <a:rPr lang="en-US" altLang="zh-CN" sz="1600" dirty="0" smtClean="0"/>
              <a:t>(GL_SCISSOR_TEST);</a:t>
            </a:r>
            <a:br>
              <a:rPr lang="en-US" altLang="zh-CN" sz="1600" dirty="0" smtClean="0"/>
            </a:br>
            <a:r>
              <a:rPr lang="en-US" altLang="zh-CN" sz="1600" dirty="0" smtClean="0"/>
              <a:t>    </a:t>
            </a:r>
            <a:r>
              <a:rPr lang="en-US" altLang="zh-CN" sz="1600" dirty="0" err="1" smtClean="0"/>
              <a:t>glShadeModel</a:t>
            </a:r>
            <a:r>
              <a:rPr lang="en-US" altLang="zh-CN" sz="1600" dirty="0" smtClean="0"/>
              <a:t>(GL_FLAT);</a:t>
            </a:r>
            <a:br>
              <a:rPr lang="en-US" altLang="zh-CN" sz="1600" dirty="0" smtClean="0"/>
            </a:br>
            <a:r>
              <a:rPr lang="en-US" altLang="zh-CN" sz="1600" dirty="0" smtClean="0"/>
              <a:t>    </a:t>
            </a:r>
            <a:r>
              <a:rPr lang="en-US" altLang="zh-CN" sz="1600" dirty="0" err="1" smtClean="0"/>
              <a:t>glDisable</a:t>
            </a:r>
            <a:r>
              <a:rPr lang="en-US" altLang="zh-CN" sz="1600" dirty="0" smtClean="0"/>
              <a:t>(GL_DITHER);</a:t>
            </a:r>
            <a:br>
              <a:rPr lang="en-US" altLang="zh-CN" sz="1600" dirty="0" smtClean="0"/>
            </a:br>
            <a:r>
              <a:rPr lang="en-US" altLang="zh-CN" sz="1600" dirty="0" smtClean="0"/>
              <a:t>    </a:t>
            </a:r>
            <a:r>
              <a:rPr lang="en-US" altLang="zh-CN" sz="1600" dirty="0" err="1" smtClean="0"/>
              <a:t>glDisable</a:t>
            </a:r>
            <a:r>
              <a:rPr lang="en-US" altLang="zh-CN" sz="1600" dirty="0" smtClean="0"/>
              <a:t>(GL_CULL_FACE);    </a:t>
            </a:r>
          </a:p>
          <a:p>
            <a:endParaRPr lang="zh-CN" altLang="en-US" sz="1600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38200"/>
            <a:ext cx="8496944" cy="5378152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 </a:t>
            </a:r>
            <a:r>
              <a:rPr lang="en-US" altLang="zh-CN" sz="2400" dirty="0" err="1" smtClean="0"/>
              <a:t>Surfaceflinger</a:t>
            </a:r>
            <a:r>
              <a:rPr lang="en-US" altLang="zh-CN" sz="2400" dirty="0" smtClean="0"/>
              <a:t> is a class and also is a </a:t>
            </a:r>
            <a:r>
              <a:rPr lang="en-US" altLang="zh-CN" sz="2400" dirty="0" err="1" smtClean="0"/>
              <a:t>thread,This</a:t>
            </a:r>
            <a:r>
              <a:rPr lang="en-US" altLang="zh-CN" sz="2400" dirty="0" smtClean="0"/>
              <a:t> thread is belong to </a:t>
            </a:r>
            <a:r>
              <a:rPr lang="en-US" altLang="zh-CN" sz="2400" dirty="0" err="1" smtClean="0"/>
              <a:t>SystemServer</a:t>
            </a:r>
            <a:r>
              <a:rPr lang="en-US" altLang="zh-CN" sz="2400" dirty="0" smtClean="0"/>
              <a:t>  </a:t>
            </a:r>
            <a:r>
              <a:rPr lang="en-US" altLang="zh-CN" sz="2400" dirty="0" err="1" smtClean="0"/>
              <a:t>process.So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SystemServer</a:t>
            </a:r>
            <a:r>
              <a:rPr lang="en-US" altLang="zh-CN" sz="2400" dirty="0" smtClean="0"/>
              <a:t> process bring up </a:t>
            </a:r>
            <a:r>
              <a:rPr lang="en-US" altLang="zh-CN" sz="2400" dirty="0" err="1" smtClean="0"/>
              <a:t>Surfaceflinger</a:t>
            </a:r>
            <a:r>
              <a:rPr lang="en-US" altLang="zh-CN" sz="2400" dirty="0" smtClean="0"/>
              <a:t> thread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So, we must know something about Android Thread. Each thread need two interface, one is </a:t>
            </a:r>
            <a:r>
              <a:rPr lang="en-US" altLang="zh-CN" sz="2400" dirty="0" err="1" smtClean="0"/>
              <a:t>readyToRun</a:t>
            </a:r>
            <a:r>
              <a:rPr lang="en-US" altLang="zh-CN" sz="2400" dirty="0" smtClean="0"/>
              <a:t>() and to init the info. Another is </a:t>
            </a:r>
            <a:r>
              <a:rPr lang="en-US" altLang="zh-CN" sz="2400" dirty="0" err="1" smtClean="0"/>
              <a:t>threadLoop</a:t>
            </a:r>
            <a:r>
              <a:rPr lang="en-US" altLang="zh-CN" sz="2400" dirty="0" smtClean="0"/>
              <a:t>() and this </a:t>
            </a:r>
            <a:r>
              <a:rPr lang="en-US" altLang="zh-CN" sz="2400" dirty="0" err="1" smtClean="0"/>
              <a:t>funciton</a:t>
            </a:r>
            <a:r>
              <a:rPr lang="en-US" altLang="zh-CN" sz="2400" dirty="0" smtClean="0"/>
              <a:t> is to execute </a:t>
            </a:r>
            <a:r>
              <a:rPr lang="en-US" altLang="zh-CN" sz="2400" dirty="0" err="1" smtClean="0"/>
              <a:t>surfaceflinger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actions.If</a:t>
            </a:r>
            <a:r>
              <a:rPr lang="en-US" altLang="zh-CN" sz="2400" dirty="0" smtClean="0"/>
              <a:t> this function return true and this thread will call </a:t>
            </a:r>
            <a:r>
              <a:rPr lang="en-US" altLang="zh-CN" sz="2400" dirty="0" err="1" smtClean="0"/>
              <a:t>threadLoop</a:t>
            </a:r>
            <a:r>
              <a:rPr lang="en-US" altLang="zh-CN" sz="2400" dirty="0" smtClean="0"/>
              <a:t>(). If return false, thread will exit.</a:t>
            </a:r>
            <a:endParaRPr lang="en-US" altLang="zh-CN" sz="24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600" dirty="0" smtClean="0"/>
              <a:t>(1</a:t>
            </a:r>
            <a:r>
              <a:rPr lang="en-US" altLang="zh-CN" sz="1600" dirty="0" smtClean="0"/>
              <a:t>) Added this </a:t>
            </a:r>
            <a:r>
              <a:rPr lang="en-US" altLang="zh-CN" sz="1600" dirty="0" err="1" smtClean="0"/>
              <a:t>treadpool</a:t>
            </a:r>
            <a:r>
              <a:rPr lang="en-US" altLang="zh-CN" sz="1600" dirty="0" smtClean="0"/>
              <a:t> to system</a:t>
            </a:r>
          </a:p>
          <a:p>
            <a:pPr>
              <a:buNone/>
            </a:pPr>
            <a:r>
              <a:rPr lang="en-US" altLang="zh-CN" sz="1600" dirty="0" smtClean="0"/>
              <a:t>    A executable </a:t>
            </a:r>
            <a:r>
              <a:rPr lang="en-US" altLang="zh-CN" sz="1600" dirty="0" err="1" smtClean="0"/>
              <a:t>surfaceflinger</a:t>
            </a:r>
            <a:r>
              <a:rPr lang="en-US" altLang="zh-CN" sz="1600" dirty="0" smtClean="0"/>
              <a:t> in framework/base/</a:t>
            </a:r>
            <a:r>
              <a:rPr lang="en-US" altLang="zh-CN" sz="1600" dirty="0" err="1" smtClean="0"/>
              <a:t>cmds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surfaceflinger</a:t>
            </a:r>
            <a:r>
              <a:rPr lang="en-US" altLang="zh-CN" sz="1600" dirty="0" smtClean="0"/>
              <a:t>/main_surfaceflinger.cpp</a:t>
            </a:r>
          </a:p>
          <a:p>
            <a:pPr>
              <a:buNone/>
            </a:pPr>
            <a:r>
              <a:rPr lang="en-US" altLang="zh-CN" sz="1600" dirty="0" smtClean="0"/>
              <a:t>                 main()-&gt; </a:t>
            </a:r>
            <a:r>
              <a:rPr lang="en-US" altLang="zh-CN" sz="1600" dirty="0" err="1" smtClean="0"/>
              <a:t>publishAndJoinThreadPool</a:t>
            </a:r>
            <a:r>
              <a:rPr lang="en-US" altLang="zh-CN" sz="1600" dirty="0" smtClean="0"/>
              <a:t>()</a:t>
            </a:r>
          </a:p>
          <a:p>
            <a:pPr>
              <a:buNone/>
            </a:pPr>
            <a:r>
              <a:rPr lang="en-US" altLang="zh-CN" sz="1600" dirty="0" smtClean="0"/>
              <a:t>(</a:t>
            </a:r>
            <a:r>
              <a:rPr lang="en-US" altLang="zh-CN" sz="1600" dirty="0" smtClean="0"/>
              <a:t>2) Start all system </a:t>
            </a:r>
            <a:r>
              <a:rPr lang="en-US" altLang="zh-CN" sz="1600" dirty="0" err="1" smtClean="0"/>
              <a:t>threadloop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    The entry for android framework thread is  framework/base/</a:t>
            </a:r>
            <a:r>
              <a:rPr lang="en-US" altLang="zh-CN" sz="1600" dirty="0" err="1" smtClean="0"/>
              <a:t>cmds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system_server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                 start </a:t>
            </a:r>
            <a:r>
              <a:rPr lang="en-US" altLang="zh-CN" sz="1600" dirty="0" err="1" smtClean="0"/>
              <a:t>system_server</a:t>
            </a:r>
            <a:r>
              <a:rPr lang="en-US" altLang="zh-CN" sz="1600" dirty="0" smtClean="0"/>
              <a:t> when system boot in </a:t>
            </a:r>
            <a:r>
              <a:rPr lang="en-US" altLang="zh-CN" sz="1600" dirty="0" err="1" smtClean="0"/>
              <a:t>init.rc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                 main-&gt;</a:t>
            </a:r>
            <a:r>
              <a:rPr lang="en-US" altLang="zh-CN" sz="1600" dirty="0" err="1" smtClean="0"/>
              <a:t>system_init</a:t>
            </a:r>
            <a:r>
              <a:rPr lang="en-US" altLang="zh-CN" sz="1600" dirty="0" smtClean="0"/>
              <a:t>();-&gt;</a:t>
            </a:r>
            <a:r>
              <a:rPr lang="en-US" altLang="zh-CN" sz="1600" dirty="0" err="1" smtClean="0"/>
              <a:t>SurfaceFlinger</a:t>
            </a:r>
            <a:r>
              <a:rPr lang="en-US" altLang="zh-CN" sz="1600" dirty="0" smtClean="0"/>
              <a:t>::init();</a:t>
            </a:r>
          </a:p>
          <a:p>
            <a:pPr>
              <a:buNone/>
            </a:pPr>
            <a:r>
              <a:rPr lang="en-US" altLang="zh-CN" sz="1600" dirty="0" smtClean="0"/>
              <a:t>(</a:t>
            </a:r>
            <a:r>
              <a:rPr lang="en-US" altLang="zh-CN" sz="1600" dirty="0" smtClean="0"/>
              <a:t>3) </a:t>
            </a:r>
            <a:r>
              <a:rPr lang="en-US" altLang="zh-CN" sz="1600" dirty="0" err="1" smtClean="0"/>
              <a:t>SurfaceFlinger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init.in</a:t>
            </a:r>
            <a:r>
              <a:rPr lang="en-US" altLang="zh-CN" sz="1600" dirty="0" smtClean="0"/>
              <a:t> frameworks/base/services/</a:t>
            </a:r>
            <a:r>
              <a:rPr lang="en-US" altLang="zh-CN" sz="1600" dirty="0" err="1" smtClean="0"/>
              <a:t>surfaceflinger</a:t>
            </a:r>
            <a:r>
              <a:rPr lang="en-US" altLang="zh-CN" sz="1600" dirty="0" smtClean="0"/>
              <a:t>/SurfaceFlinger.cpp</a:t>
            </a:r>
          </a:p>
          <a:p>
            <a:pPr>
              <a:buNone/>
            </a:pPr>
            <a:r>
              <a:rPr lang="en-US" altLang="zh-CN" sz="1600" dirty="0" smtClean="0"/>
              <a:t>                Firstly </a:t>
            </a:r>
            <a:r>
              <a:rPr lang="en-US" altLang="zh-CN" sz="1600" dirty="0" err="1" smtClean="0"/>
              <a:t>Surfaceflinger</a:t>
            </a:r>
            <a:r>
              <a:rPr lang="en-US" altLang="zh-CN" sz="1600" dirty="0" smtClean="0"/>
              <a:t> class will execute the init() function and show some info</a:t>
            </a:r>
            <a:r>
              <a:rPr lang="en-US" altLang="zh-CN" sz="1600" dirty="0" smtClean="0"/>
              <a:t>.</a:t>
            </a:r>
          </a:p>
          <a:p>
            <a:pPr>
              <a:buNone/>
            </a:pPr>
            <a:r>
              <a:rPr lang="en-US" altLang="zh-CN" sz="1600" dirty="0" smtClean="0"/>
              <a:t>(</a:t>
            </a:r>
            <a:r>
              <a:rPr lang="en-US" altLang="zh-CN" sz="1600" dirty="0" smtClean="0"/>
              <a:t>4) Surface flinger extend a threads in frameworks/base/</a:t>
            </a:r>
            <a:r>
              <a:rPr lang="en-US" altLang="zh-CN" sz="1600" dirty="0" err="1" smtClean="0"/>
              <a:t>libs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utils</a:t>
            </a:r>
            <a:r>
              <a:rPr lang="en-US" altLang="zh-CN" sz="1600" dirty="0" smtClean="0"/>
              <a:t>/Threads.cpp</a:t>
            </a:r>
          </a:p>
          <a:p>
            <a:pPr>
              <a:buNone/>
            </a:pPr>
            <a:r>
              <a:rPr lang="en-US" altLang="zh-CN" sz="1600" dirty="0" smtClean="0"/>
              <a:t>           Thread::run to start the thread running.</a:t>
            </a:r>
          </a:p>
          <a:p>
            <a:pPr>
              <a:buNone/>
            </a:pPr>
            <a:r>
              <a:rPr lang="en-US" altLang="zh-CN" sz="1600" dirty="0" smtClean="0"/>
              <a:t>          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run() -&gt; ﻿﻿</a:t>
            </a:r>
            <a:r>
              <a:rPr lang="en-US" altLang="zh-CN" sz="1600" dirty="0" err="1" smtClean="0"/>
              <a:t>createThreadEtc</a:t>
            </a:r>
            <a:r>
              <a:rPr lang="en-US" altLang="zh-CN" sz="1600" dirty="0" smtClean="0"/>
              <a:t>(_</a:t>
            </a:r>
            <a:r>
              <a:rPr lang="en-US" altLang="zh-CN" sz="1600" dirty="0" err="1" smtClean="0"/>
              <a:t>threadLoop</a:t>
            </a:r>
            <a:r>
              <a:rPr lang="en-US" altLang="zh-CN" sz="1600" dirty="0" smtClean="0"/>
              <a:t>, ...)</a:t>
            </a:r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200" dirty="0" smtClean="0"/>
              <a:t>                                     </a:t>
            </a:r>
          </a:p>
          <a:p>
            <a:r>
              <a:rPr lang="en-US" altLang="zh-CN" sz="1200" dirty="0" smtClean="0"/>
              <a:t>                      </a:t>
            </a:r>
            <a:r>
              <a:rPr lang="en-US" altLang="zh-CN" sz="1200" dirty="0" smtClean="0"/>
              <a:t>	        __________________________________________________________</a:t>
            </a:r>
          </a:p>
          <a:p>
            <a:r>
              <a:rPr lang="en-US" altLang="zh-CN" sz="1200" dirty="0" smtClean="0"/>
              <a:t>                 |     </a:t>
            </a:r>
            <a:r>
              <a:rPr lang="en-US" altLang="zh-CN" sz="1200" dirty="0" smtClean="0"/>
              <a:t>                        </a:t>
            </a:r>
            <a:r>
              <a:rPr lang="en-US" altLang="zh-CN" sz="1200" dirty="0" smtClean="0"/>
              <a:t>-&gt; </a:t>
            </a:r>
            <a:r>
              <a:rPr lang="en-US" altLang="zh-CN" sz="1200" dirty="0" err="1" smtClean="0"/>
              <a:t>readyToRun</a:t>
            </a:r>
            <a:r>
              <a:rPr lang="en-US" altLang="zh-CN" sz="1200" dirty="0" smtClean="0"/>
              <a:t>()</a:t>
            </a:r>
          </a:p>
          <a:p>
            <a:r>
              <a:rPr lang="en-US" altLang="zh-CN" sz="1200" dirty="0" smtClean="0"/>
              <a:t>                                       |      -&gt; </a:t>
            </a:r>
            <a:r>
              <a:rPr lang="en-US" altLang="zh-CN" sz="1200" dirty="0" err="1" smtClean="0"/>
              <a:t>threadLoop</a:t>
            </a:r>
            <a:r>
              <a:rPr lang="en-US" altLang="zh-CN" sz="1200" dirty="0" smtClean="0"/>
              <a:t>() &lt; &lt; &lt; &lt; </a:t>
            </a:r>
            <a:r>
              <a:rPr lang="en-US" altLang="zh-CN" sz="1200" dirty="0" smtClean="0"/>
              <a:t>&lt;</a:t>
            </a:r>
            <a:r>
              <a:rPr lang="en-US" altLang="zh-CN" sz="1200" dirty="0" smtClean="0"/>
              <a:t> </a:t>
            </a:r>
            <a:r>
              <a:rPr lang="en-US" altLang="zh-CN" sz="1200" dirty="0" smtClean="0"/>
              <a:t>&lt; &lt; &lt; &lt; &lt; &lt;</a:t>
            </a:r>
            <a:endParaRPr lang="en-US" altLang="zh-CN" sz="1200" dirty="0" smtClean="0"/>
          </a:p>
          <a:p>
            <a:r>
              <a:rPr lang="en-US" altLang="zh-CN" sz="1200" dirty="0" smtClean="0"/>
              <a:t>                                       |                                           </a:t>
            </a:r>
            <a:r>
              <a:rPr lang="en-US" altLang="zh-CN" sz="1200" dirty="0" smtClean="0"/>
              <a:t>^</a:t>
            </a:r>
          </a:p>
          <a:p>
            <a:pPr>
              <a:buNone/>
            </a:pPr>
            <a:r>
              <a:rPr lang="en-US" altLang="zh-CN" sz="1200" dirty="0" smtClean="0"/>
              <a:t>  			      _</a:t>
            </a:r>
            <a:r>
              <a:rPr lang="en-US" altLang="zh-CN" sz="1200" dirty="0" err="1" smtClean="0"/>
              <a:t>threadLoop</a:t>
            </a:r>
            <a:r>
              <a:rPr lang="en-US" altLang="zh-CN" sz="1200" dirty="0" smtClean="0"/>
              <a:t>  |      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                            -&gt;    return true</a:t>
            </a:r>
          </a:p>
          <a:p>
            <a:r>
              <a:rPr lang="en-US" altLang="zh-CN" sz="1200" dirty="0" smtClean="0"/>
              <a:t>                                       |      -&gt;if </a:t>
            </a:r>
            <a:r>
              <a:rPr lang="en-US" altLang="zh-CN" sz="1200" dirty="0" err="1" smtClean="0"/>
              <a:t>threadLoop</a:t>
            </a:r>
            <a:r>
              <a:rPr lang="en-US" altLang="zh-CN" sz="1200" dirty="0" smtClean="0"/>
              <a:t>                                     </a:t>
            </a:r>
          </a:p>
          <a:p>
            <a:r>
              <a:rPr lang="en-US" altLang="zh-CN" sz="1200" dirty="0" smtClean="0"/>
              <a:t>                                       |                                   -&gt;     return false -&gt; clear thread ID and called by a new thread using the same thread ID as this one.</a:t>
            </a:r>
          </a:p>
          <a:p>
            <a:r>
              <a:rPr lang="en-US" altLang="zh-CN" sz="1200" dirty="0" smtClean="0"/>
              <a:t>                                       |</a:t>
            </a:r>
          </a:p>
          <a:p>
            <a:r>
              <a:rPr lang="en-US" altLang="zh-CN" sz="1200" dirty="0" smtClean="0"/>
              <a:t>                                       |</a:t>
            </a:r>
          </a:p>
          <a:p>
            <a:r>
              <a:rPr lang="en-US" altLang="zh-CN" sz="1200" dirty="0" smtClean="0"/>
              <a:t>                                        </a:t>
            </a:r>
            <a:r>
              <a:rPr lang="en-US" altLang="zh-CN" sz="1200" dirty="0" smtClean="0"/>
              <a:t>__________________________________________________________</a:t>
            </a:r>
            <a:endParaRPr lang="en-US" altLang="zh-CN" sz="1200" dirty="0" smtClean="0"/>
          </a:p>
          <a:p>
            <a:endParaRPr lang="zh-CN" altLang="en-US" sz="1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200" dirty="0" smtClean="0"/>
              <a:t>(4)</a:t>
            </a:r>
            <a:r>
              <a:rPr lang="en-US" altLang="zh-CN" sz="1200" dirty="0" err="1" smtClean="0"/>
              <a:t>SurfaceFlinger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readyToRun</a:t>
            </a:r>
            <a:r>
              <a:rPr lang="en-US" altLang="zh-CN" sz="1200" dirty="0" smtClean="0"/>
              <a:t>  in    frameworks/base/services/</a:t>
            </a:r>
            <a:r>
              <a:rPr lang="en-US" altLang="zh-CN" sz="1200" dirty="0" err="1" smtClean="0"/>
              <a:t>surfaceflinger</a:t>
            </a:r>
            <a:r>
              <a:rPr lang="en-US" altLang="zh-CN" sz="1200" dirty="0" smtClean="0"/>
              <a:t>/Surfaceflinger.cpp  </a:t>
            </a:r>
          </a:p>
          <a:p>
            <a:r>
              <a:rPr lang="en-US" altLang="zh-CN" sz="1200" dirty="0" smtClean="0"/>
              <a:t>  </a:t>
            </a:r>
            <a:r>
              <a:rPr lang="en-US" altLang="zh-CN" sz="1200" dirty="0" smtClean="0"/>
              <a:t>                  ___________________________________________________________________</a:t>
            </a:r>
            <a:endParaRPr lang="en-US" altLang="zh-CN" sz="1200" dirty="0" smtClean="0"/>
          </a:p>
          <a:p>
            <a:r>
              <a:rPr lang="en-US" altLang="zh-CN" sz="1200" dirty="0" smtClean="0"/>
              <a:t>                   </a:t>
            </a:r>
            <a:r>
              <a:rPr lang="en-US" altLang="zh-CN" sz="1200" dirty="0" smtClean="0"/>
              <a:t>|</a:t>
            </a:r>
            <a:r>
              <a:rPr lang="en-US" altLang="zh-CN" sz="1200" dirty="0" smtClean="0"/>
              <a:t>   </a:t>
            </a:r>
            <a:r>
              <a:rPr lang="en-US" altLang="zh-CN" sz="1200" dirty="0" smtClean="0"/>
              <a:t>-&gt;</a:t>
            </a:r>
            <a:r>
              <a:rPr lang="en-US" altLang="zh-CN" sz="1200" dirty="0" smtClean="0"/>
              <a:t>  new </a:t>
            </a:r>
            <a:r>
              <a:rPr lang="en-US" altLang="zh-CN" sz="1200" dirty="0" err="1" smtClean="0"/>
              <a:t>DisplayHardware</a:t>
            </a:r>
            <a:r>
              <a:rPr lang="en-US" altLang="zh-CN" sz="1200" dirty="0" smtClean="0"/>
              <a:t>(this, </a:t>
            </a:r>
            <a:r>
              <a:rPr lang="en-US" altLang="zh-CN" sz="1200" dirty="0" err="1" smtClean="0"/>
              <a:t>dpy</a:t>
            </a:r>
            <a:r>
              <a:rPr lang="en-US" altLang="zh-CN" sz="1200" dirty="0" smtClean="0"/>
              <a:t>)  -&gt; init </a:t>
            </a:r>
            <a:r>
              <a:rPr lang="en-US" altLang="zh-CN" sz="1200" dirty="0" err="1" smtClean="0"/>
              <a:t>Framebuffer</a:t>
            </a:r>
            <a:r>
              <a:rPr lang="en-US" altLang="zh-CN" sz="1200" dirty="0" smtClean="0"/>
              <a:t> and  EGL and get </a:t>
            </a:r>
            <a:r>
              <a:rPr lang="en-US" altLang="zh-CN" sz="1200" dirty="0" smtClean="0"/>
              <a:t>		the </a:t>
            </a:r>
            <a:r>
              <a:rPr lang="en-US" altLang="zh-CN" sz="1200" dirty="0" smtClean="0"/>
              <a:t>info. of OpenGL ES           </a:t>
            </a:r>
          </a:p>
          <a:p>
            <a:r>
              <a:rPr lang="en-US" altLang="zh-CN" sz="1200" dirty="0" smtClean="0"/>
              <a:t>                   </a:t>
            </a:r>
            <a:r>
              <a:rPr lang="en-US" altLang="zh-CN" sz="1200" dirty="0" smtClean="0"/>
              <a:t>|</a:t>
            </a:r>
            <a:r>
              <a:rPr lang="en-US" altLang="zh-CN" sz="1200" dirty="0" smtClean="0"/>
              <a:t> </a:t>
            </a:r>
            <a:r>
              <a:rPr lang="en-US" altLang="zh-CN" sz="1200" dirty="0" err="1" smtClean="0"/>
              <a:t>inframeworks</a:t>
            </a:r>
            <a:r>
              <a:rPr lang="en-US" altLang="zh-CN" sz="1200" dirty="0" smtClean="0"/>
              <a:t>/base/services/</a:t>
            </a:r>
            <a:r>
              <a:rPr lang="en-US" altLang="zh-CN" sz="1200" dirty="0" err="1" smtClean="0"/>
              <a:t>surfaceflinger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DisplayHardware</a:t>
            </a:r>
            <a:r>
              <a:rPr lang="en-US" altLang="zh-CN" sz="1200" dirty="0" smtClean="0"/>
              <a:t>/DisplayHardware.cpp</a:t>
            </a:r>
            <a:endParaRPr lang="en-US" altLang="zh-CN" sz="1200" dirty="0" smtClean="0"/>
          </a:p>
          <a:p>
            <a:r>
              <a:rPr lang="en-US" altLang="zh-CN" sz="1200" dirty="0" smtClean="0"/>
              <a:t>                  </a:t>
            </a:r>
            <a:r>
              <a:rPr lang="en-US" altLang="zh-CN" sz="1200" dirty="0" smtClean="0"/>
              <a:t> |</a:t>
            </a:r>
            <a:r>
              <a:rPr lang="en-US" altLang="zh-CN" sz="1200" dirty="0" smtClean="0"/>
              <a:t>   </a:t>
            </a:r>
            <a:r>
              <a:rPr lang="en-US" altLang="zh-CN" sz="1200" dirty="0" smtClean="0"/>
              <a:t>-&gt;</a:t>
            </a:r>
            <a:r>
              <a:rPr lang="en-US" altLang="zh-CN" sz="1200" dirty="0" err="1" smtClean="0"/>
              <a:t>MemoryHeapBase</a:t>
            </a:r>
            <a:r>
              <a:rPr lang="en-US" altLang="zh-CN" sz="1200" dirty="0" smtClean="0"/>
              <a:t>   /* create the shared control-block  */</a:t>
            </a:r>
          </a:p>
          <a:p>
            <a:r>
              <a:rPr lang="en-US" altLang="zh-CN" sz="1200" dirty="0" smtClean="0"/>
              <a:t>                   </a:t>
            </a:r>
            <a:r>
              <a:rPr lang="en-US" altLang="zh-CN" sz="1200" dirty="0" smtClean="0"/>
              <a:t>|</a:t>
            </a:r>
            <a:r>
              <a:rPr lang="en-US" altLang="zh-CN" sz="1200" dirty="0" smtClean="0"/>
              <a:t>      </a:t>
            </a:r>
          </a:p>
          <a:p>
            <a:r>
              <a:rPr lang="en-US" altLang="zh-CN" sz="1200" dirty="0" smtClean="0"/>
              <a:t>                   </a:t>
            </a:r>
            <a:r>
              <a:rPr lang="en-US" altLang="zh-CN" sz="1200" dirty="0" smtClean="0"/>
              <a:t>|</a:t>
            </a:r>
            <a:r>
              <a:rPr lang="en-US" altLang="zh-CN" sz="1200" dirty="0" smtClean="0"/>
              <a:t>   </a:t>
            </a:r>
            <a:r>
              <a:rPr lang="en-US" altLang="zh-CN" sz="1200" dirty="0" smtClean="0"/>
              <a:t>-&gt;</a:t>
            </a:r>
            <a:r>
              <a:rPr lang="en-US" altLang="zh-CN" sz="1200" dirty="0" err="1" smtClean="0"/>
              <a:t>glEnable</a:t>
            </a:r>
            <a:r>
              <a:rPr lang="en-US" altLang="zh-CN" sz="1200" dirty="0" smtClean="0"/>
              <a:t>       </a:t>
            </a:r>
            <a:r>
              <a:rPr lang="en-US" altLang="zh-CN" sz="1200" dirty="0" smtClean="0"/>
              <a:t>/*Initialize           				            | </a:t>
            </a:r>
            <a:r>
              <a:rPr lang="en-US" altLang="zh-CN" sz="1200" dirty="0" err="1" smtClean="0"/>
              <a:t>openGL|ES</a:t>
            </a:r>
            <a:r>
              <a:rPr lang="en-US" altLang="zh-CN" sz="1200" dirty="0" smtClean="0"/>
              <a:t>*/                                              </a:t>
            </a:r>
          </a:p>
          <a:p>
            <a:r>
              <a:rPr lang="en-US" altLang="zh-CN" sz="1200" dirty="0" smtClean="0"/>
              <a:t>      </a:t>
            </a:r>
            <a:r>
              <a:rPr lang="en-US" altLang="zh-CN" sz="1200" dirty="0" err="1" smtClean="0"/>
              <a:t>readyToRun</a:t>
            </a:r>
            <a:r>
              <a:rPr lang="en-US" altLang="zh-CN" sz="1200" dirty="0" smtClean="0"/>
              <a:t>   |                                 </a:t>
            </a:r>
          </a:p>
          <a:p>
            <a:r>
              <a:rPr lang="en-US" altLang="zh-CN" sz="1200" dirty="0" smtClean="0"/>
              <a:t>                   </a:t>
            </a:r>
            <a:r>
              <a:rPr lang="en-US" altLang="zh-CN" sz="1200" dirty="0" smtClean="0"/>
              <a:t>|</a:t>
            </a:r>
            <a:r>
              <a:rPr lang="en-US" altLang="zh-CN" sz="1200" dirty="0" smtClean="0"/>
              <a:t>   </a:t>
            </a:r>
            <a:r>
              <a:rPr lang="en-US" altLang="zh-CN" sz="1200" dirty="0" smtClean="0"/>
              <a:t>-&gt;</a:t>
            </a:r>
            <a:r>
              <a:rPr lang="en-US" altLang="zh-CN" sz="1200" dirty="0" err="1" smtClean="0"/>
              <a:t>property_set</a:t>
            </a:r>
            <a:r>
              <a:rPr lang="en-US" altLang="zh-CN" sz="1200" dirty="0" smtClean="0"/>
              <a:t>("</a:t>
            </a:r>
            <a:r>
              <a:rPr lang="en-US" altLang="zh-CN" sz="1200" dirty="0" err="1" smtClean="0"/>
              <a:t>ctl.start</a:t>
            </a:r>
            <a:r>
              <a:rPr lang="en-US" altLang="zh-CN" sz="1200" dirty="0" smtClean="0"/>
              <a:t>", "</a:t>
            </a:r>
            <a:r>
              <a:rPr lang="en-US" altLang="zh-CN" sz="1200" dirty="0" err="1" smtClean="0"/>
              <a:t>bootanim</a:t>
            </a:r>
            <a:r>
              <a:rPr lang="en-US" altLang="zh-CN" sz="1200" dirty="0" smtClean="0"/>
              <a:t>")   Show  boot </a:t>
            </a:r>
            <a:r>
              <a:rPr lang="en-US" altLang="zh-CN" sz="1200" dirty="0" smtClean="0"/>
              <a:t>					animation</a:t>
            </a:r>
            <a:r>
              <a:rPr lang="en-US" altLang="zh-CN" sz="1200" dirty="0" smtClean="0"/>
              <a:t>                                 </a:t>
            </a:r>
          </a:p>
          <a:p>
            <a:r>
              <a:rPr lang="en-US" altLang="zh-CN" sz="1200" dirty="0" smtClean="0"/>
              <a:t>                   </a:t>
            </a:r>
            <a:r>
              <a:rPr lang="en-US" altLang="zh-CN" sz="1200" dirty="0" smtClean="0"/>
              <a:t>| </a:t>
            </a:r>
            <a:r>
              <a:rPr lang="en-US" altLang="zh-CN" sz="1200" dirty="0" smtClean="0"/>
              <a:t>____________________________________________________________________</a:t>
            </a:r>
          </a:p>
          <a:p>
            <a:endParaRPr lang="zh-CN" altLang="en-US" sz="1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 (5)</a:t>
            </a:r>
            <a:r>
              <a:rPr lang="en-US" altLang="zh-CN" dirty="0" err="1" smtClean="0"/>
              <a:t>threadLoop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pic>
        <p:nvPicPr>
          <p:cNvPr id="4" name="内容占位符 3" descr="0_131953574294Em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79568" y="1095375"/>
            <a:ext cx="3238839" cy="5203825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600" dirty="0" smtClean="0">
                <a:hlinkClick r:id="rId2" tooltip="[Android][DISP][Surfaceflinger][readyTorun]"/>
              </a:rPr>
              <a:t>[Android][DISP][</a:t>
            </a:r>
            <a:r>
              <a:rPr lang="en-US" altLang="zh-CN" sz="1600" dirty="0" err="1" smtClean="0">
                <a:hlinkClick r:id="rId2" tooltip="[Android][DISP][Surfaceflinger][readyTorun]"/>
              </a:rPr>
              <a:t>Surfaceflinger</a:t>
            </a:r>
            <a:r>
              <a:rPr lang="en-US" altLang="zh-CN" sz="1600" dirty="0" smtClean="0">
                <a:hlinkClick r:id="rId2" tooltip="[Android][DISP][Surfaceflinger][readyTorun]"/>
              </a:rPr>
              <a:t>][</a:t>
            </a:r>
            <a:r>
              <a:rPr lang="en-US" altLang="zh-CN" sz="1600" dirty="0" err="1" smtClean="0">
                <a:hlinkClick r:id="rId2" tooltip="[Android][DISP][Surfaceflinger][readyTorun]"/>
              </a:rPr>
              <a:t>readyTorun</a:t>
            </a:r>
            <a:r>
              <a:rPr lang="en-US" altLang="zh-CN" sz="1600" dirty="0" smtClean="0">
                <a:hlinkClick r:id="rId2" tooltip="[Android][DISP][Surfaceflinger][readyTorun]"/>
              </a:rPr>
              <a:t>]</a:t>
            </a:r>
            <a:endParaRPr lang="zh-CN" altLang="en-US" sz="1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smtClean="0"/>
              <a:t>  start </a:t>
            </a:r>
            <a:r>
              <a:rPr lang="en-US" altLang="zh-CN" sz="1600" dirty="0" err="1" smtClean="0"/>
              <a:t>SurfaceFlinger</a:t>
            </a:r>
            <a:r>
              <a:rPr lang="en-US" altLang="zh-CN" sz="1600" dirty="0" smtClean="0"/>
              <a:t>::</a:t>
            </a:r>
            <a:r>
              <a:rPr lang="en-US" altLang="zh-CN" sz="1600" dirty="0" err="1" smtClean="0"/>
              <a:t>readyToRun</a:t>
            </a:r>
            <a:r>
              <a:rPr lang="en-US" altLang="zh-CN" sz="1600" dirty="0" smtClean="0"/>
              <a:t> in Thread::_</a:t>
            </a:r>
            <a:r>
              <a:rPr lang="en-US" altLang="zh-CN" sz="1600" dirty="0" err="1" smtClean="0"/>
              <a:t>threadLoop</a:t>
            </a:r>
            <a:r>
              <a:rPr lang="en-US" altLang="zh-CN" sz="1600" dirty="0" smtClean="0"/>
              <a:t>();-SurfaceFlinger.cpp</a:t>
            </a:r>
          </a:p>
          <a:p>
            <a:r>
              <a:rPr lang="en-US" altLang="zh-CN" sz="1600" dirty="0" smtClean="0"/>
              <a:t>        </a:t>
            </a:r>
            <a:r>
              <a:rPr lang="en-US" altLang="zh-CN" sz="1600" dirty="0" err="1" smtClean="0"/>
              <a:t>DisplayHardware</a:t>
            </a:r>
            <a:r>
              <a:rPr lang="en-US" altLang="zh-CN" sz="1600" dirty="0" smtClean="0"/>
              <a:t> * </a:t>
            </a:r>
            <a:r>
              <a:rPr lang="en-US" altLang="zh-CN" sz="1600" dirty="0" err="1" smtClean="0"/>
              <a:t>consthw</a:t>
            </a:r>
            <a:r>
              <a:rPr lang="en-US" altLang="zh-CN" sz="1600" dirty="0" smtClean="0"/>
              <a:t> = new </a:t>
            </a:r>
            <a:r>
              <a:rPr lang="en-US" altLang="zh-CN" sz="1600" dirty="0" err="1" smtClean="0"/>
              <a:t>DisplayHardware</a:t>
            </a:r>
            <a:r>
              <a:rPr lang="en-US" altLang="zh-CN" sz="1600" dirty="0" smtClean="0"/>
              <a:t>(this, </a:t>
            </a:r>
            <a:r>
              <a:rPr lang="en-US" altLang="zh-CN" sz="1600" dirty="0" err="1" smtClean="0"/>
              <a:t>dpy</a:t>
            </a:r>
            <a:r>
              <a:rPr lang="en-US" altLang="zh-CN" sz="1600" dirty="0" smtClean="0"/>
              <a:t>);-SurfaceFlinger.cpp</a:t>
            </a:r>
          </a:p>
          <a:p>
            <a:r>
              <a:rPr lang="en-US" altLang="zh-CN" sz="1600" dirty="0" smtClean="0"/>
              <a:t>       </a:t>
            </a:r>
            <a:r>
              <a:rPr lang="en-US" altLang="zh-CN" sz="1600" dirty="0" err="1" smtClean="0"/>
              <a:t>DisplayHardware</a:t>
            </a:r>
            <a:r>
              <a:rPr lang="en-US" altLang="zh-CN" sz="1600" dirty="0" smtClean="0"/>
              <a:t>::init() -DisplayHardware.cpp</a:t>
            </a:r>
          </a:p>
          <a:p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endParaRPr lang="en-US" altLang="zh-CN" sz="1600" dirty="0" smtClean="0"/>
          </a:p>
          <a:p>
            <a:r>
              <a:rPr lang="en-US" altLang="zh-CN" sz="1600" dirty="0" smtClean="0"/>
              <a:t>       [</a:t>
            </a:r>
            <a:r>
              <a:rPr lang="en-US" altLang="zh-CN" sz="1600" dirty="0" err="1" smtClean="0"/>
              <a:t>Surfaceflinger</a:t>
            </a:r>
            <a:r>
              <a:rPr lang="en-US" altLang="zh-CN" sz="1600" dirty="0" smtClean="0"/>
              <a:t>][</a:t>
            </a:r>
            <a:r>
              <a:rPr lang="en-US" altLang="zh-CN" sz="1600" dirty="0" err="1" smtClean="0"/>
              <a:t>DisplayHardware</a:t>
            </a:r>
            <a:r>
              <a:rPr lang="en-US" altLang="zh-CN" sz="1600" dirty="0" smtClean="0"/>
              <a:t>]</a:t>
            </a:r>
          </a:p>
          <a:p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endParaRPr lang="en-US" altLang="zh-CN" sz="1600" dirty="0" smtClean="0"/>
          </a:p>
          <a:p>
            <a:r>
              <a:rPr lang="en-US" altLang="zh-CN" sz="1600" dirty="0" smtClean="0"/>
              <a:t>1 void </a:t>
            </a:r>
            <a:r>
              <a:rPr lang="en-US" altLang="zh-CN" sz="1600" dirty="0" err="1" smtClean="0"/>
              <a:t>DisplayHardware</a:t>
            </a:r>
            <a:r>
              <a:rPr lang="en-US" altLang="zh-CN" sz="1600" dirty="0" smtClean="0"/>
              <a:t>::init(uint32_t </a:t>
            </a:r>
            <a:r>
              <a:rPr lang="en-US" altLang="zh-CN" sz="1600" dirty="0" err="1" smtClean="0"/>
              <a:t>dpy</a:t>
            </a:r>
            <a:r>
              <a:rPr lang="en-US" altLang="zh-CN" sz="1600" dirty="0" smtClean="0"/>
              <a:t>)</a:t>
            </a:r>
          </a:p>
          <a:p>
            <a:endParaRPr lang="zh-CN" altLang="en-US" sz="1600" dirty="0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hlinkClick r:id="rId2" tooltip="[Android][DISP][Surfaceflinger][readyTorun]"/>
              </a:rPr>
              <a:t>readyTorun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200" dirty="0" smtClean="0"/>
              <a:t>(1) </a:t>
            </a:r>
            <a:r>
              <a:rPr lang="en-US" altLang="zh-CN" sz="1200" dirty="0" err="1" smtClean="0"/>
              <a:t>FramebufferNativbeWindow</a:t>
            </a:r>
            <a:endParaRPr lang="en-US" altLang="zh-CN" sz="1200" dirty="0" smtClean="0"/>
          </a:p>
          <a:p>
            <a:r>
              <a:rPr lang="en-US" altLang="zh-CN" sz="1200" dirty="0" smtClean="0"/>
              <a:t>__________________________________________________________________________________________________</a:t>
            </a:r>
            <a:endParaRPr lang="en-US" altLang="zh-CN" sz="1200" dirty="0" smtClean="0"/>
          </a:p>
          <a:p>
            <a:r>
              <a:rPr lang="en-US" altLang="zh-CN" sz="1200" dirty="0" smtClean="0"/>
              <a:t>|                                                                       </a:t>
            </a:r>
          </a:p>
          <a:p>
            <a:r>
              <a:rPr lang="en-US" altLang="zh-CN" sz="1200" dirty="0" smtClean="0"/>
              <a:t>|       </a:t>
            </a:r>
            <a:r>
              <a:rPr lang="en-US" altLang="zh-CN" sz="1200" dirty="0" err="1" smtClean="0"/>
              <a:t>FramebufferNativeWindow</a:t>
            </a:r>
            <a:r>
              <a:rPr lang="en-US" altLang="zh-CN" sz="1200" dirty="0" smtClean="0"/>
              <a:t>()  in frameworks/base/</a:t>
            </a:r>
            <a:r>
              <a:rPr lang="en-US" altLang="zh-CN" sz="1200" dirty="0" err="1" smtClean="0"/>
              <a:t>libs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ui</a:t>
            </a:r>
            <a:r>
              <a:rPr lang="en-US" altLang="zh-CN" sz="1200" dirty="0" smtClean="0"/>
              <a:t>/FramebufferNativeWindow.cpp </a:t>
            </a:r>
            <a:endParaRPr lang="en-US" altLang="zh-CN" sz="1200" dirty="0" smtClean="0"/>
          </a:p>
          <a:p>
            <a:r>
              <a:rPr lang="en-US" altLang="zh-CN" sz="1200" dirty="0" smtClean="0"/>
              <a:t>|   </a:t>
            </a:r>
            <a:r>
              <a:rPr lang="en-US" altLang="zh-CN" sz="1200" dirty="0" smtClean="0"/>
              <a:t>                                                                                                      </a:t>
            </a:r>
            <a:r>
              <a:rPr lang="en-US" altLang="zh-CN" sz="1200" dirty="0" smtClean="0"/>
              <a:t>				-&gt; </a:t>
            </a:r>
            <a:r>
              <a:rPr lang="en-US" altLang="zh-CN" sz="1200" dirty="0" err="1" smtClean="0"/>
              <a:t>framebuffer_open</a:t>
            </a:r>
            <a:r>
              <a:rPr lang="en-US" altLang="zh-CN" sz="1200" dirty="0" smtClean="0"/>
              <a:t>()  </a:t>
            </a:r>
          </a:p>
          <a:p>
            <a:r>
              <a:rPr lang="en-US" altLang="zh-CN" sz="1200" dirty="0" smtClean="0"/>
              <a:t>|</a:t>
            </a:r>
            <a:r>
              <a:rPr lang="en-US" altLang="zh-CN" sz="1200" dirty="0" err="1" smtClean="0"/>
              <a:t>FramebufferNativeWindow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FramebufferNativeWindow</a:t>
            </a:r>
            <a:r>
              <a:rPr lang="en-US" altLang="zh-CN" sz="1200" dirty="0" smtClean="0"/>
              <a:t>()  -&gt; 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  -&gt;</a:t>
            </a:r>
            <a:r>
              <a:rPr lang="en-US" altLang="zh-CN" sz="1200" dirty="0" err="1" smtClean="0"/>
              <a:t>gralloc_device_open</a:t>
            </a:r>
            <a:r>
              <a:rPr lang="en-US" altLang="zh-CN" sz="1200" dirty="0" smtClean="0"/>
              <a:t> in /hardware/</a:t>
            </a:r>
            <a:r>
              <a:rPr lang="en-US" altLang="zh-CN" sz="1200" dirty="0" err="1" smtClean="0"/>
              <a:t>libhardware</a:t>
            </a:r>
            <a:r>
              <a:rPr lang="en-US" altLang="zh-CN" sz="1200" dirty="0" smtClean="0"/>
              <a:t>/modules/</a:t>
            </a:r>
            <a:r>
              <a:rPr lang="en-US" altLang="zh-CN" sz="1200" dirty="0" err="1" smtClean="0"/>
              <a:t>gralloc</a:t>
            </a:r>
            <a:r>
              <a:rPr lang="en-US" altLang="zh-CN" sz="1200" dirty="0" smtClean="0"/>
              <a:t>/gralloc.cpp</a:t>
            </a:r>
          </a:p>
          <a:p>
            <a:r>
              <a:rPr lang="en-US" altLang="zh-CN" sz="1200" dirty="0" smtClean="0"/>
              <a:t>|                                                       </a:t>
            </a:r>
            <a:r>
              <a:rPr lang="en-US" altLang="zh-CN" sz="1200" dirty="0" smtClean="0"/>
              <a:t>-&gt; </a:t>
            </a:r>
            <a:r>
              <a:rPr lang="en-US" altLang="zh-CN" sz="1200" dirty="0" err="1" smtClean="0"/>
              <a:t>gralloc_open</a:t>
            </a:r>
            <a:r>
              <a:rPr lang="en-US" altLang="zh-CN" sz="1200" dirty="0" smtClean="0"/>
              <a:t>()  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|        </a:t>
            </a:r>
            <a:r>
              <a:rPr lang="en-US" altLang="zh-CN" sz="1200" dirty="0" err="1" smtClean="0"/>
              <a:t>gralloc_device_open</a:t>
            </a:r>
            <a:r>
              <a:rPr lang="en-US" altLang="zh-CN" sz="1200" dirty="0" smtClean="0"/>
              <a:t> in /hardware/</a:t>
            </a:r>
            <a:r>
              <a:rPr lang="en-US" altLang="zh-CN" sz="1200" dirty="0" err="1" smtClean="0"/>
              <a:t>libhardware</a:t>
            </a:r>
            <a:r>
              <a:rPr lang="en-US" altLang="zh-CN" sz="1200" dirty="0" smtClean="0"/>
              <a:t>/modules/</a:t>
            </a:r>
            <a:r>
              <a:rPr lang="en-US" altLang="zh-CN" sz="1200" dirty="0" err="1" smtClean="0"/>
              <a:t>gralloc</a:t>
            </a:r>
            <a:r>
              <a:rPr lang="en-US" altLang="zh-CN" sz="1200" dirty="0" smtClean="0"/>
              <a:t>/gralloc.cpp</a:t>
            </a:r>
          </a:p>
          <a:p>
            <a:r>
              <a:rPr lang="en-US" altLang="zh-CN" sz="1200" dirty="0" smtClean="0"/>
              <a:t>|</a:t>
            </a:r>
          </a:p>
          <a:p>
            <a:r>
              <a:rPr lang="en-US" altLang="zh-CN" sz="1200" dirty="0" smtClean="0"/>
              <a:t>|                                  </a:t>
            </a:r>
            <a:r>
              <a:rPr lang="en-US" altLang="zh-CN" sz="1200" dirty="0" smtClean="0"/>
              <a:t> -&gt; </a:t>
            </a:r>
            <a:r>
              <a:rPr lang="en-US" altLang="zh-CN" sz="1200" dirty="0" err="1" smtClean="0"/>
              <a:t>malloc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gralloc_context_t</a:t>
            </a:r>
            <a:r>
              <a:rPr lang="en-US" altLang="zh-CN" sz="1200" dirty="0" smtClean="0"/>
              <a:t>);  I </a:t>
            </a:r>
            <a:r>
              <a:rPr lang="en-US" altLang="zh-CN" sz="1200" dirty="0" err="1" smtClean="0"/>
              <a:t>did`t</a:t>
            </a:r>
            <a:r>
              <a:rPr lang="en-US" altLang="zh-CN" sz="1200" dirty="0" smtClean="0"/>
              <a:t> know the context for this </a:t>
            </a:r>
            <a:r>
              <a:rPr lang="en-US" altLang="zh-CN" sz="1200" dirty="0" err="1" smtClean="0"/>
              <a:t>struct</a:t>
            </a:r>
            <a:endParaRPr lang="en-US" altLang="zh-CN" sz="1200" dirty="0" smtClean="0"/>
          </a:p>
          <a:p>
            <a:r>
              <a:rPr lang="en-US" altLang="zh-CN" sz="1200" dirty="0" smtClean="0"/>
              <a:t>|         </a:t>
            </a:r>
            <a:r>
              <a:rPr lang="en-US" altLang="zh-CN" sz="1200" dirty="0" err="1" smtClean="0"/>
              <a:t>gralloc_device_open</a:t>
            </a:r>
            <a:r>
              <a:rPr lang="en-US" altLang="zh-CN" sz="1200" dirty="0" smtClean="0"/>
              <a:t> -&gt;</a:t>
            </a:r>
          </a:p>
          <a:p>
            <a:r>
              <a:rPr lang="en-US" altLang="zh-CN" sz="1200" dirty="0" smtClean="0"/>
              <a:t>|                                  </a:t>
            </a:r>
            <a:r>
              <a:rPr lang="en-US" altLang="zh-CN" sz="1200" dirty="0" smtClean="0"/>
              <a:t>-&gt;</a:t>
            </a:r>
            <a:r>
              <a:rPr lang="en-US" altLang="zh-CN" sz="1200" dirty="0" smtClean="0"/>
              <a:t> </a:t>
            </a:r>
            <a:r>
              <a:rPr lang="en-US" altLang="zh-CN" sz="1200" dirty="0" err="1" smtClean="0"/>
              <a:t>fb_device_open</a:t>
            </a:r>
            <a:r>
              <a:rPr lang="en-US" altLang="zh-CN" sz="1200" dirty="0" smtClean="0"/>
              <a:t> in hardware/</a:t>
            </a:r>
            <a:r>
              <a:rPr lang="en-US" altLang="zh-CN" sz="1200" dirty="0" err="1" smtClean="0"/>
              <a:t>libhardware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modulss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grolloc</a:t>
            </a:r>
            <a:r>
              <a:rPr lang="en-US" altLang="zh-CN" sz="1200" dirty="0" smtClean="0"/>
              <a:t>/framebuffer.cpp      </a:t>
            </a:r>
          </a:p>
          <a:p>
            <a:r>
              <a:rPr lang="en-US" altLang="zh-CN" sz="1200" dirty="0" smtClean="0"/>
              <a:t>| 	</a:t>
            </a:r>
            <a:r>
              <a:rPr lang="en-US" altLang="zh-CN" sz="1200" dirty="0" smtClean="0"/>
              <a:t>			-&gt; open("dev/</a:t>
            </a:r>
            <a:r>
              <a:rPr lang="en-US" altLang="zh-CN" sz="1200" dirty="0" err="1" smtClean="0"/>
              <a:t>fbx</a:t>
            </a:r>
            <a:r>
              <a:rPr lang="en-US" altLang="zh-CN" sz="1200" dirty="0" smtClean="0"/>
              <a:t>");</a:t>
            </a:r>
          </a:p>
          <a:p>
            <a:r>
              <a:rPr lang="en-US" altLang="zh-CN" sz="1200" dirty="0" smtClean="0"/>
              <a:t>|                                                                                                                                             -&gt; </a:t>
            </a:r>
            <a:r>
              <a:rPr lang="en-US" altLang="zh-CN" sz="1200" dirty="0" err="1" smtClean="0"/>
              <a:t>ioctl</a:t>
            </a:r>
            <a:r>
              <a:rPr lang="en-US" altLang="zh-CN" sz="1200" dirty="0" smtClean="0"/>
              <a:t>(FBIOGET_FSCREENINFO) // get fix screen info</a:t>
            </a:r>
          </a:p>
          <a:p>
            <a:r>
              <a:rPr lang="en-US" altLang="zh-CN" sz="1200" dirty="0" smtClean="0"/>
              <a:t>| </a:t>
            </a:r>
            <a:r>
              <a:rPr lang="en-US" altLang="zh-CN" sz="1200" dirty="0" smtClean="0"/>
              <a:t>     </a:t>
            </a:r>
            <a:r>
              <a:rPr lang="en-US" altLang="zh-CN" sz="1200" dirty="0" err="1" smtClean="0"/>
              <a:t>fb_device_open</a:t>
            </a:r>
            <a:r>
              <a:rPr lang="en-US" altLang="zh-CN" sz="1200" dirty="0" smtClean="0"/>
              <a:t> -&gt;   </a:t>
            </a:r>
            <a:r>
              <a:rPr lang="en-US" altLang="zh-CN" sz="1200" dirty="0" err="1" smtClean="0"/>
              <a:t>mapFrameBuffer</a:t>
            </a:r>
            <a:r>
              <a:rPr lang="en-US" altLang="zh-CN" sz="1200" dirty="0" smtClean="0"/>
              <a:t>() -&gt;-&gt;</a:t>
            </a:r>
            <a:r>
              <a:rPr lang="en-US" altLang="zh-CN" sz="1200" dirty="0" err="1" smtClean="0"/>
              <a:t>mapFrameBufferLocked</a:t>
            </a:r>
            <a:r>
              <a:rPr lang="en-US" altLang="zh-CN" sz="1200" dirty="0" smtClean="0"/>
              <a:t>()-&gt;   -&gt;</a:t>
            </a:r>
            <a:r>
              <a:rPr lang="en-US" altLang="zh-CN" sz="1200" dirty="0" err="1" smtClean="0"/>
              <a:t>ioctl</a:t>
            </a:r>
            <a:r>
              <a:rPr lang="en-US" altLang="zh-CN" sz="1200" dirty="0" smtClean="0"/>
              <a:t>(FBIOGET_VSCREENINFO) // get variable screen info</a:t>
            </a:r>
          </a:p>
          <a:p>
            <a:r>
              <a:rPr lang="en-US" altLang="zh-CN" sz="1200" dirty="0" smtClean="0"/>
              <a:t>|                                                                                                                                         -&gt; </a:t>
            </a:r>
            <a:r>
              <a:rPr lang="en-US" altLang="zh-CN" sz="1200" dirty="0" err="1" smtClean="0"/>
              <a:t>ioctl</a:t>
            </a:r>
            <a:r>
              <a:rPr lang="en-US" altLang="zh-CN" sz="1200" dirty="0" smtClean="0"/>
              <a:t>(FBIOPUT_VSCREENINFO) // put variable screen info</a:t>
            </a:r>
          </a:p>
          <a:p>
            <a:r>
              <a:rPr lang="en-US" altLang="zh-CN" sz="1200" dirty="0" smtClean="0"/>
              <a:t>|                                                                                                                                         -&gt; </a:t>
            </a:r>
            <a:r>
              <a:rPr lang="en-US" altLang="zh-CN" sz="1200" dirty="0" err="1" smtClean="0"/>
              <a:t>mmap</a:t>
            </a:r>
            <a:endParaRPr lang="en-US" altLang="zh-CN" sz="1200" dirty="0" smtClean="0"/>
          </a:p>
          <a:p>
            <a:r>
              <a:rPr lang="en-US" altLang="zh-CN" sz="1200" dirty="0" smtClean="0"/>
              <a:t>|__________________________________________________________________________________________________________________________________</a:t>
            </a:r>
          </a:p>
          <a:p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endParaRPr lang="zh-CN" altLang="en-US" sz="1200" dirty="0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hlinkClick r:id="rId2" tooltip="[Android][DISP][Surfaceflinger][readyTorun]"/>
              </a:rPr>
              <a:t>readyTorun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err="1" smtClean="0"/>
              <a:t>FramebufferNativeWindow</a:t>
            </a:r>
            <a:r>
              <a:rPr lang="en-US" altLang="zh-CN" sz="1600" dirty="0" smtClean="0"/>
              <a:t> -&gt; </a:t>
            </a:r>
            <a:r>
              <a:rPr lang="en-US" altLang="zh-CN" sz="1600" dirty="0" err="1" smtClean="0"/>
              <a:t>framebuffer_open</a:t>
            </a:r>
            <a:r>
              <a:rPr lang="en-US" altLang="zh-CN" sz="1600" dirty="0" smtClean="0"/>
              <a:t> -&gt; </a:t>
            </a:r>
            <a:r>
              <a:rPr lang="en-US" altLang="zh-CN" sz="1600" dirty="0" err="1" smtClean="0"/>
              <a:t>gralloc_open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endParaRPr lang="en-US" altLang="zh-CN" sz="1600" dirty="0" smtClean="0"/>
          </a:p>
          <a:p>
            <a:r>
              <a:rPr lang="en-US" altLang="zh-CN" sz="1600" dirty="0" smtClean="0"/>
              <a:t>buffers[0] = </a:t>
            </a:r>
            <a:r>
              <a:rPr lang="en-US" altLang="zh-CN" sz="1600" dirty="0" smtClean="0">
                <a:solidFill>
                  <a:srgbClr val="FF0000"/>
                </a:solidFill>
              </a:rPr>
              <a:t>new 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NativeBuffer</a:t>
            </a:r>
            <a:r>
              <a:rPr lang="en-US" altLang="zh-CN" sz="1600" dirty="0" smtClean="0"/>
              <a:t>(</a:t>
            </a:r>
            <a:br>
              <a:rPr lang="en-US" altLang="zh-CN" sz="1600" dirty="0" smtClean="0"/>
            </a:br>
            <a:r>
              <a:rPr lang="en-US" altLang="zh-CN" sz="1600" dirty="0" smtClean="0"/>
              <a:t>                </a:t>
            </a:r>
            <a:r>
              <a:rPr lang="en-US" altLang="zh-CN" sz="1600" dirty="0" err="1" smtClean="0"/>
              <a:t>fbDev</a:t>
            </a:r>
            <a:r>
              <a:rPr lang="en-US" altLang="zh-CN" sz="1600" dirty="0" smtClean="0"/>
              <a:t>-&gt;width, </a:t>
            </a:r>
            <a:r>
              <a:rPr lang="en-US" altLang="zh-CN" sz="1600" dirty="0" err="1" smtClean="0"/>
              <a:t>fbDev</a:t>
            </a:r>
            <a:r>
              <a:rPr lang="en-US" altLang="zh-CN" sz="1600" dirty="0" smtClean="0"/>
              <a:t>-&gt;height, </a:t>
            </a:r>
            <a:r>
              <a:rPr lang="en-US" altLang="zh-CN" sz="1600" dirty="0" err="1" smtClean="0"/>
              <a:t>fbDev</a:t>
            </a:r>
            <a:r>
              <a:rPr lang="en-US" altLang="zh-CN" sz="1600" dirty="0" smtClean="0"/>
              <a:t>-&gt;</a:t>
            </a:r>
            <a:r>
              <a:rPr lang="en-US" altLang="zh-CN" sz="1600" dirty="0" err="1" smtClean="0"/>
              <a:t>format,GRALLOC_USAGE_HW_FB</a:t>
            </a:r>
            <a:r>
              <a:rPr lang="en-US" altLang="zh-CN" sz="1600" dirty="0" smtClean="0"/>
              <a:t>);</a:t>
            </a:r>
            <a:br>
              <a:rPr lang="en-US" altLang="zh-CN" sz="1600" dirty="0" smtClean="0"/>
            </a:br>
            <a:r>
              <a:rPr lang="en-US" altLang="zh-CN" sz="1600" dirty="0" smtClean="0"/>
              <a:t>buffers[1] = </a:t>
            </a:r>
            <a:r>
              <a:rPr lang="en-US" altLang="zh-CN" sz="1600" dirty="0" smtClean="0">
                <a:solidFill>
                  <a:srgbClr val="FF0000"/>
                </a:solidFill>
              </a:rPr>
              <a:t>new 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NativeBuffer</a:t>
            </a:r>
            <a:r>
              <a:rPr lang="en-US" altLang="zh-CN" sz="1600" dirty="0" smtClean="0"/>
              <a:t>(</a:t>
            </a:r>
            <a:br>
              <a:rPr lang="en-US" altLang="zh-CN" sz="1600" dirty="0" smtClean="0"/>
            </a:br>
            <a:r>
              <a:rPr lang="en-US" altLang="zh-CN" sz="1600" dirty="0" smtClean="0"/>
              <a:t>                </a:t>
            </a:r>
            <a:r>
              <a:rPr lang="en-US" altLang="zh-CN" sz="1600" dirty="0" err="1" smtClean="0"/>
              <a:t>fbDev</a:t>
            </a:r>
            <a:r>
              <a:rPr lang="en-US" altLang="zh-CN" sz="1600" dirty="0" smtClean="0"/>
              <a:t>-&gt;width, </a:t>
            </a:r>
            <a:r>
              <a:rPr lang="en-US" altLang="zh-CN" sz="1600" dirty="0" err="1" smtClean="0"/>
              <a:t>fbDev</a:t>
            </a:r>
            <a:r>
              <a:rPr lang="en-US" altLang="zh-CN" sz="1600" dirty="0" smtClean="0"/>
              <a:t>-&gt;height, </a:t>
            </a:r>
            <a:r>
              <a:rPr lang="en-US" altLang="zh-CN" sz="1600" dirty="0" err="1" smtClean="0"/>
              <a:t>fbDev</a:t>
            </a:r>
            <a:r>
              <a:rPr lang="en-US" altLang="zh-CN" sz="1600" dirty="0" smtClean="0"/>
              <a:t>-&gt;</a:t>
            </a:r>
            <a:r>
              <a:rPr lang="en-US" altLang="zh-CN" sz="1600" dirty="0" err="1" smtClean="0"/>
              <a:t>format,GRALLOC_USAGE_HW_FB</a:t>
            </a:r>
            <a:r>
              <a:rPr lang="en-US" altLang="zh-CN" sz="1600" dirty="0" smtClean="0"/>
              <a:t>);</a:t>
            </a:r>
            <a:br>
              <a:rPr lang="en-US" altLang="zh-CN" sz="1600" dirty="0" smtClean="0"/>
            </a:br>
            <a:r>
              <a:rPr lang="en-US" altLang="zh-CN" sz="1600" dirty="0" smtClean="0"/>
              <a:t>        </a:t>
            </a:r>
            <a:br>
              <a:rPr lang="en-US" altLang="zh-CN" sz="1600" dirty="0" smtClean="0"/>
            </a:br>
            <a:r>
              <a:rPr lang="en-US" altLang="zh-CN" sz="1600" dirty="0" smtClean="0"/>
              <a:t>        err = 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grDev</a:t>
            </a:r>
            <a:r>
              <a:rPr lang="en-US" altLang="zh-CN" sz="1600" dirty="0" smtClean="0">
                <a:solidFill>
                  <a:srgbClr val="FF0000"/>
                </a:solidFill>
              </a:rPr>
              <a:t>-&gt;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alloc</a:t>
            </a:r>
            <a:r>
              <a:rPr lang="en-US" altLang="zh-CN" sz="1600" dirty="0" smtClean="0">
                <a:solidFill>
                  <a:srgbClr val="FF0000"/>
                </a:solidFill>
              </a:rPr>
              <a:t>(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grDev</a:t>
            </a:r>
            <a:r>
              <a:rPr lang="en-US" altLang="zh-CN" sz="1600" dirty="0" smtClean="0"/>
              <a:t>,</a:t>
            </a:r>
            <a:br>
              <a:rPr lang="en-US" altLang="zh-CN" sz="1600" dirty="0" smtClean="0"/>
            </a:br>
            <a:r>
              <a:rPr lang="en-US" altLang="zh-CN" sz="1600" dirty="0" smtClean="0"/>
              <a:t>                </a:t>
            </a:r>
            <a:r>
              <a:rPr lang="en-US" altLang="zh-CN" sz="1600" dirty="0" err="1" smtClean="0"/>
              <a:t>fbDev</a:t>
            </a:r>
            <a:r>
              <a:rPr lang="en-US" altLang="zh-CN" sz="1600" dirty="0" smtClean="0"/>
              <a:t>-&gt;width, </a:t>
            </a:r>
            <a:r>
              <a:rPr lang="en-US" altLang="zh-CN" sz="1600" dirty="0" err="1" smtClean="0"/>
              <a:t>fbDev</a:t>
            </a:r>
            <a:r>
              <a:rPr lang="en-US" altLang="zh-CN" sz="1600" dirty="0" smtClean="0"/>
              <a:t>-&gt;height, </a:t>
            </a:r>
            <a:r>
              <a:rPr lang="en-US" altLang="zh-CN" sz="1600" dirty="0" err="1" smtClean="0"/>
              <a:t>fbDev</a:t>
            </a:r>
            <a:r>
              <a:rPr lang="en-US" altLang="zh-CN" sz="1600" dirty="0" smtClean="0"/>
              <a:t>-&gt;format, </a:t>
            </a:r>
            <a:br>
              <a:rPr lang="en-US" altLang="zh-CN" sz="1600" dirty="0" smtClean="0"/>
            </a:br>
            <a:r>
              <a:rPr lang="en-US" altLang="zh-CN" sz="1600" dirty="0" smtClean="0"/>
              <a:t>                GRALLOC_USAGE_HW_FB, &amp;buffers[0]-&gt;</a:t>
            </a:r>
            <a:r>
              <a:rPr lang="en-US" altLang="zh-CN" sz="1600" dirty="0" err="1" smtClean="0"/>
              <a:t>handle,&amp;buffers</a:t>
            </a:r>
            <a:r>
              <a:rPr lang="en-US" altLang="zh-CN" sz="1600" dirty="0" smtClean="0"/>
              <a:t>[0]-&gt;stride</a:t>
            </a:r>
            <a:r>
              <a:rPr lang="en-US" altLang="zh-CN" sz="1600" dirty="0" smtClean="0"/>
              <a:t>);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        LOGE_IF(err, "</a:t>
            </a:r>
            <a:r>
              <a:rPr lang="en-US" altLang="zh-CN" sz="1600" dirty="0" err="1" smtClean="0"/>
              <a:t>fb</a:t>
            </a:r>
            <a:r>
              <a:rPr lang="en-US" altLang="zh-CN" sz="1600" dirty="0" smtClean="0"/>
              <a:t> buffer 0 allocation failed w=%d, h=%d, err=%s", </a:t>
            </a:r>
            <a:r>
              <a:rPr lang="en-US" altLang="zh-CN" sz="1600" dirty="0" err="1" smtClean="0"/>
              <a:t>fbDev</a:t>
            </a:r>
            <a:r>
              <a:rPr lang="en-US" altLang="zh-CN" sz="1600" dirty="0" smtClean="0"/>
              <a:t>-&gt;width, </a:t>
            </a:r>
            <a:r>
              <a:rPr lang="en-US" altLang="zh-CN" sz="1600" dirty="0" err="1" smtClean="0"/>
              <a:t>fbDev</a:t>
            </a:r>
            <a:r>
              <a:rPr lang="en-US" altLang="zh-CN" sz="1600" dirty="0" smtClean="0"/>
              <a:t>-&gt;height, </a:t>
            </a:r>
            <a:r>
              <a:rPr lang="en-US" altLang="zh-CN" sz="1600" dirty="0" err="1" smtClean="0"/>
              <a:t>strerror</a:t>
            </a:r>
            <a:r>
              <a:rPr lang="en-US" altLang="zh-CN" sz="1600" dirty="0" smtClean="0"/>
              <a:t>(-err));</a:t>
            </a:r>
            <a:br>
              <a:rPr lang="en-US" altLang="zh-CN" sz="1600" dirty="0" smtClean="0"/>
            </a:br>
            <a:r>
              <a:rPr lang="en-US" altLang="zh-CN" sz="1600" dirty="0" smtClean="0"/>
              <a:t>        err = 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grDev</a:t>
            </a:r>
            <a:r>
              <a:rPr lang="en-US" altLang="zh-CN" sz="1600" dirty="0" smtClean="0">
                <a:solidFill>
                  <a:srgbClr val="FF0000"/>
                </a:solidFill>
              </a:rPr>
              <a:t>-&gt;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alloc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grDev</a:t>
            </a:r>
            <a:r>
              <a:rPr lang="en-US" altLang="zh-CN" sz="1600" dirty="0" smtClean="0"/>
              <a:t>,</a:t>
            </a:r>
            <a:br>
              <a:rPr lang="en-US" altLang="zh-CN" sz="1600" dirty="0" smtClean="0"/>
            </a:br>
            <a:r>
              <a:rPr lang="en-US" altLang="zh-CN" sz="1600" dirty="0" smtClean="0"/>
              <a:t>                </a:t>
            </a:r>
            <a:r>
              <a:rPr lang="en-US" altLang="zh-CN" sz="1600" dirty="0" err="1" smtClean="0"/>
              <a:t>fbDev</a:t>
            </a:r>
            <a:r>
              <a:rPr lang="en-US" altLang="zh-CN" sz="1600" dirty="0" smtClean="0"/>
              <a:t>-&gt;width, </a:t>
            </a:r>
            <a:r>
              <a:rPr lang="en-US" altLang="zh-CN" sz="1600" dirty="0" err="1" smtClean="0"/>
              <a:t>fbDev</a:t>
            </a:r>
            <a:r>
              <a:rPr lang="en-US" altLang="zh-CN" sz="1600" dirty="0" smtClean="0"/>
              <a:t>-&gt;height, </a:t>
            </a:r>
            <a:r>
              <a:rPr lang="en-US" altLang="zh-CN" sz="1600" dirty="0" err="1" smtClean="0"/>
              <a:t>fbDev</a:t>
            </a:r>
            <a:r>
              <a:rPr lang="en-US" altLang="zh-CN" sz="1600" dirty="0" smtClean="0"/>
              <a:t>-&gt;format, </a:t>
            </a:r>
            <a:br>
              <a:rPr lang="en-US" altLang="zh-CN" sz="1600" dirty="0" smtClean="0"/>
            </a:br>
            <a:r>
              <a:rPr lang="en-US" altLang="zh-CN" sz="1600" dirty="0" smtClean="0"/>
              <a:t>                GRALLOC_USAGE_HW_FB, &amp;buffers[1]-&gt;</a:t>
            </a:r>
            <a:r>
              <a:rPr lang="en-US" altLang="zh-CN" sz="1600" dirty="0" err="1" smtClean="0"/>
              <a:t>handle,&amp;buffers</a:t>
            </a:r>
            <a:r>
              <a:rPr lang="en-US" altLang="zh-CN" sz="1600" dirty="0" smtClean="0"/>
              <a:t>[1]-&gt;stride);</a:t>
            </a:r>
            <a:br>
              <a:rPr lang="en-US" altLang="zh-CN" sz="1600" dirty="0" smtClean="0"/>
            </a:b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        LOGE_IF(err, "</a:t>
            </a:r>
            <a:r>
              <a:rPr lang="en-US" altLang="zh-CN" sz="1600" dirty="0" err="1" smtClean="0"/>
              <a:t>fb</a:t>
            </a:r>
            <a:r>
              <a:rPr lang="en-US" altLang="zh-CN" sz="1600" dirty="0" smtClean="0"/>
              <a:t> buffer 1 allocation failed w=%d, h=%d, err=%</a:t>
            </a:r>
            <a:r>
              <a:rPr lang="en-US" altLang="zh-CN" sz="1600" dirty="0" err="1" smtClean="0"/>
              <a:t>s",fbDev</a:t>
            </a:r>
            <a:r>
              <a:rPr lang="en-US" altLang="zh-CN" sz="1600" dirty="0" smtClean="0"/>
              <a:t>-&gt;width, </a:t>
            </a:r>
            <a:r>
              <a:rPr lang="en-US" altLang="zh-CN" sz="1600" dirty="0" err="1" smtClean="0"/>
              <a:t>fbDev</a:t>
            </a:r>
            <a:r>
              <a:rPr lang="en-US" altLang="zh-CN" sz="1600" dirty="0" smtClean="0"/>
              <a:t>-&gt;height, </a:t>
            </a:r>
            <a:r>
              <a:rPr lang="en-US" altLang="zh-CN" sz="1600" dirty="0" err="1" smtClean="0"/>
              <a:t>strerror</a:t>
            </a:r>
            <a:r>
              <a:rPr lang="en-US" altLang="zh-CN" sz="1600" dirty="0" smtClean="0"/>
              <a:t>(-err));</a:t>
            </a:r>
          </a:p>
          <a:p>
            <a:endParaRPr lang="zh-CN" altLang="en-US" sz="1600" dirty="0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8_HTC_MASD_4">
  <a:themeElements>
    <a:clrScheme name="8_HTC_MASD_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HTC_MASD_4">
      <a:majorFont>
        <a:latin typeface="Dax-Bold"/>
        <a:ea typeface="新細明體"/>
        <a:cs typeface=""/>
      </a:majorFont>
      <a:minorFont>
        <a:latin typeface="Dax-Bold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  <a:cs typeface="Times New Roman" pitchFamily="18" charset="0"/>
          </a:defRPr>
        </a:defPPr>
      </a:lstStyle>
    </a:lnDef>
  </a:objectDefaults>
  <a:extraClrSchemeLst>
    <a:extraClrScheme>
      <a:clrScheme name="8_HTC_MASD_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HTC_MASD_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HTC_MASD_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HTC_MASD_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HTC_MASD_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HTC_MASD_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HTC_MASD_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HTC_MASD_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HTC_MASD_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HTC_MASD_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HTC_MASD_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HTC_MASD_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HTC_MASD_4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HTC_MASD_4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5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HTC_MASD_4 15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7_HTC_MASD_4">
  <a:themeElements>
    <a:clrScheme name="7_HTC_MASD_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HTC_MASD_4">
      <a:majorFont>
        <a:latin typeface="Dax-Bold"/>
        <a:ea typeface="新細明體"/>
        <a:cs typeface=""/>
      </a:majorFont>
      <a:minorFont>
        <a:latin typeface="Dax-Bold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  <a:cs typeface="Times New Roman" pitchFamily="18" charset="0"/>
          </a:defRPr>
        </a:defPPr>
      </a:lstStyle>
    </a:lnDef>
  </a:objectDefaults>
  <a:extraClrSchemeLst>
    <a:extraClrScheme>
      <a:clrScheme name="7_HTC_MASD_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HTC_MASD_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HTC_MASD_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HTC_MASD_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HTC_MASD_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HTC_MASD_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HTC_MASD_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HTC_MASD_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HTC_MASD_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HTC_MASD_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HTC_MASD_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HTC_MASD_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HTC_MASD_4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HTC_MASD_4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5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HTC_MASD_4 15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Eddic_Android_Environment_Setup</Template>
  <TotalTime>2972</TotalTime>
  <Words>50</Words>
  <Application>Microsoft Office PowerPoint</Application>
  <PresentationFormat>全屏显示(4:3)</PresentationFormat>
  <Paragraphs>95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8_HTC_MASD_4</vt:lpstr>
      <vt:lpstr>7_HTC_MASD_4</vt:lpstr>
      <vt:lpstr>Surfaceflinger thread_loop </vt:lpstr>
      <vt:lpstr>幻灯片 2</vt:lpstr>
      <vt:lpstr>幻灯片 3</vt:lpstr>
      <vt:lpstr>幻灯片 4</vt:lpstr>
      <vt:lpstr>幻灯片 5</vt:lpstr>
      <vt:lpstr> (5)threadLoop()</vt:lpstr>
      <vt:lpstr>[Android][DISP][Surfaceflinger][readyTorun]</vt:lpstr>
      <vt:lpstr>readyTorun</vt:lpstr>
      <vt:lpstr>readyTorun</vt:lpstr>
      <vt:lpstr>readyTorun</vt:lpstr>
      <vt:lpstr>readyTorun</vt:lpstr>
      <vt:lpstr>readyTorun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sure_yan</cp:lastModifiedBy>
  <cp:revision>338</cp:revision>
  <cp:lastPrinted>1601-01-01T00:00:00Z</cp:lastPrinted>
  <dcterms:created xsi:type="dcterms:W3CDTF">1601-01-01T00:00:00Z</dcterms:created>
  <dcterms:modified xsi:type="dcterms:W3CDTF">2011-11-07T09:21:35Z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