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学习图示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0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单与与逻辑与的区别</a:t>
            </a:r>
            <a:endParaRPr lang="zh-CN" altLang="en-US" dirty="0"/>
          </a:p>
        </p:txBody>
      </p:sp>
      <p:sp>
        <p:nvSpPr>
          <p:cNvPr id="4" name="流程图: 直接访问存储器 3"/>
          <p:cNvSpPr/>
          <p:nvPr/>
        </p:nvSpPr>
        <p:spPr>
          <a:xfrm rot="10800000">
            <a:off x="4961743" y="4497049"/>
            <a:ext cx="1573967" cy="1049312"/>
          </a:xfrm>
          <a:prstGeom prst="flowChartMagneticDrum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直接访问存储器 4"/>
          <p:cNvSpPr/>
          <p:nvPr/>
        </p:nvSpPr>
        <p:spPr>
          <a:xfrm rot="10800000">
            <a:off x="4841823" y="4721901"/>
            <a:ext cx="521550" cy="599606"/>
          </a:xfrm>
          <a:prstGeom prst="flowChartMagneticDrum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" idx="4"/>
          </p:cNvCxnSpPr>
          <p:nvPr/>
        </p:nvCxnSpPr>
        <p:spPr>
          <a:xfrm flipH="1" flipV="1">
            <a:off x="2773181" y="5006711"/>
            <a:ext cx="2068642" cy="149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2773181" y="2503357"/>
            <a:ext cx="1" cy="25183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9173981" y="2503356"/>
            <a:ext cx="1" cy="25183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4" idx="1"/>
          </p:cNvCxnSpPr>
          <p:nvPr/>
        </p:nvCxnSpPr>
        <p:spPr>
          <a:xfrm flipH="1">
            <a:off x="6535710" y="5021704"/>
            <a:ext cx="2638271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773183" y="2518346"/>
            <a:ext cx="1034319" cy="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4287189" y="2518344"/>
            <a:ext cx="1499014" cy="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7674966" y="2503352"/>
            <a:ext cx="1499014" cy="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6294622" y="2533333"/>
            <a:ext cx="5871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3807502" y="2248523"/>
            <a:ext cx="553388" cy="2698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5741234" y="2233531"/>
            <a:ext cx="553388" cy="2698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汇总连接 27"/>
          <p:cNvSpPr/>
          <p:nvPr/>
        </p:nvSpPr>
        <p:spPr>
          <a:xfrm>
            <a:off x="6881734" y="2098623"/>
            <a:ext cx="793232" cy="749508"/>
          </a:xfrm>
          <a:prstGeom prst="flowChartSummingJunction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535710" y="108125"/>
            <a:ext cx="5576341" cy="112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rgbClr val="FF0000"/>
                </a:solidFill>
              </a:rPr>
              <a:t>&amp;&amp;      </a:t>
            </a:r>
            <a:r>
              <a:rPr lang="zh-CN" altLang="en-US" sz="4800" dirty="0" smtClean="0">
                <a:solidFill>
                  <a:srgbClr val="FF0000"/>
                </a:solidFill>
              </a:rPr>
              <a:t>一假则假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48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</a:t>
            </a:r>
            <a:r>
              <a:rPr lang="en-US" altLang="zh-CN" dirty="0" smtClean="0"/>
              <a:t>|</a:t>
            </a:r>
            <a:r>
              <a:rPr lang="zh-CN" altLang="en-US" dirty="0" smtClean="0"/>
              <a:t>与双</a:t>
            </a:r>
            <a:r>
              <a:rPr lang="en-US" altLang="zh-CN" dirty="0" smtClean="0"/>
              <a:t>||</a:t>
            </a:r>
            <a:r>
              <a:rPr lang="zh-CN" altLang="en-US" dirty="0" smtClean="0"/>
              <a:t>的区别</a:t>
            </a:r>
            <a:endParaRPr lang="zh-CN" altLang="en-US" dirty="0"/>
          </a:p>
        </p:txBody>
      </p:sp>
      <p:sp>
        <p:nvSpPr>
          <p:cNvPr id="4" name="流程图: 直接访问存储器 3"/>
          <p:cNvSpPr/>
          <p:nvPr/>
        </p:nvSpPr>
        <p:spPr>
          <a:xfrm rot="10800000">
            <a:off x="4961743" y="4497049"/>
            <a:ext cx="1573967" cy="1049312"/>
          </a:xfrm>
          <a:prstGeom prst="flowChartMagneticDrum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流程图: 直接访问存储器 4"/>
          <p:cNvSpPr/>
          <p:nvPr/>
        </p:nvSpPr>
        <p:spPr>
          <a:xfrm rot="10800000">
            <a:off x="4841823" y="4721901"/>
            <a:ext cx="521550" cy="599606"/>
          </a:xfrm>
          <a:prstGeom prst="flowChartMagneticDrum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5" idx="4"/>
          </p:cNvCxnSpPr>
          <p:nvPr/>
        </p:nvCxnSpPr>
        <p:spPr>
          <a:xfrm flipH="1" flipV="1">
            <a:off x="2773181" y="5006711"/>
            <a:ext cx="2068642" cy="1499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2773181" y="2503357"/>
            <a:ext cx="1" cy="25183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9173981" y="2503356"/>
            <a:ext cx="1" cy="251834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" idx="1"/>
          </p:cNvCxnSpPr>
          <p:nvPr/>
        </p:nvCxnSpPr>
        <p:spPr>
          <a:xfrm flipH="1">
            <a:off x="6535710" y="5021704"/>
            <a:ext cx="2638271" cy="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2773183" y="2518346"/>
            <a:ext cx="1034319" cy="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807502" y="1719863"/>
            <a:ext cx="1499014" cy="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7674966" y="2503352"/>
            <a:ext cx="1499014" cy="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6294622" y="2533333"/>
            <a:ext cx="58711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807502" y="1734854"/>
            <a:ext cx="0" cy="118101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294622" y="1690688"/>
            <a:ext cx="0" cy="12251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汇总连接 15"/>
          <p:cNvSpPr/>
          <p:nvPr/>
        </p:nvSpPr>
        <p:spPr>
          <a:xfrm>
            <a:off x="6881734" y="2098623"/>
            <a:ext cx="793232" cy="749508"/>
          </a:xfrm>
          <a:prstGeom prst="flowChartSummingJunction">
            <a:avLst/>
          </a:prstGeom>
          <a:solidFill>
            <a:srgbClr val="FFC000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 flipH="1">
            <a:off x="3807502" y="2915868"/>
            <a:ext cx="1499014" cy="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5652540" y="1734854"/>
            <a:ext cx="6420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5652540" y="2949049"/>
            <a:ext cx="6420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5306517" y="1334689"/>
            <a:ext cx="400994" cy="3851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5299952" y="2503352"/>
            <a:ext cx="490326" cy="4307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6535710" y="108125"/>
            <a:ext cx="5576341" cy="1124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rgbClr val="FF0000"/>
                </a:solidFill>
              </a:rPr>
              <a:t>||      </a:t>
            </a:r>
            <a:r>
              <a:rPr lang="zh-CN" altLang="en-US" sz="4800" dirty="0" smtClean="0">
                <a:solidFill>
                  <a:srgbClr val="FF0000"/>
                </a:solidFill>
              </a:rPr>
              <a:t>一真则真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9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栈堆关系图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4203" y="2428407"/>
            <a:ext cx="2038663" cy="325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86793" y="2428407"/>
            <a:ext cx="5576341" cy="3252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14203" y="1469036"/>
            <a:ext cx="2038663" cy="43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栈</a:t>
            </a:r>
            <a:r>
              <a:rPr lang="en-US" altLang="zh-CN" dirty="0" smtClean="0"/>
              <a:t>stack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86793" y="1469036"/>
            <a:ext cx="5576341" cy="434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堆</a:t>
            </a:r>
            <a:r>
              <a:rPr lang="en-US" altLang="zh-CN" dirty="0" err="1" smtClean="0"/>
              <a:t>heep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00604" y="2794599"/>
            <a:ext cx="3657600" cy="12677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zh-CN" altLang="zh-CN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Person();</a:t>
            </a:r>
            <a:endParaRPr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886793" y="2794599"/>
            <a:ext cx="1813811" cy="126773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0x0001</a:t>
            </a:r>
            <a:endParaRPr lang="zh-CN" altLang="zh-CN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29193" y="2813869"/>
            <a:ext cx="2023673" cy="61459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 per</a:t>
            </a:r>
            <a:endParaRPr lang="zh-CN" altLang="zh-CN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>
            <a:stCxn id="12" idx="3"/>
            <a:endCxn id="11" idx="1"/>
          </p:cNvCxnSpPr>
          <p:nvPr/>
        </p:nvCxnSpPr>
        <p:spPr>
          <a:xfrm>
            <a:off x="3252866" y="3121168"/>
            <a:ext cx="1633927" cy="3072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6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41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Consolas</vt:lpstr>
      <vt:lpstr>Office 主题</vt:lpstr>
      <vt:lpstr>学习图示</vt:lpstr>
      <vt:lpstr>单与与逻辑与的区别</vt:lpstr>
      <vt:lpstr>单|与双||的区别</vt:lpstr>
      <vt:lpstr>栈堆关系图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学习图示</dc:title>
  <dc:creator>ter</dc:creator>
  <cp:lastModifiedBy>ter</cp:lastModifiedBy>
  <cp:revision>9</cp:revision>
  <dcterms:created xsi:type="dcterms:W3CDTF">2019-12-18T01:22:40Z</dcterms:created>
  <dcterms:modified xsi:type="dcterms:W3CDTF">2019-12-18T09:02:08Z</dcterms:modified>
</cp:coreProperties>
</file>