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6576000" cy="27432000"/>
  <p:notesSz cx="6858000" cy="9144000"/>
  <p:defaultTextStyle>
    <a:defPPr>
      <a:defRPr lang="en-US"/>
    </a:defPPr>
    <a:lvl1pPr marL="0" algn="l" defTabSz="3657270" rtl="0" eaLnBrk="1" latinLnBrk="0" hangingPunct="1">
      <a:defRPr sz="7200" kern="1200">
        <a:solidFill>
          <a:schemeClr val="tx1"/>
        </a:solidFill>
        <a:latin typeface="+mn-lt"/>
        <a:ea typeface="+mn-ea"/>
        <a:cs typeface="+mn-cs"/>
      </a:defRPr>
    </a:lvl1pPr>
    <a:lvl2pPr marL="1828636" algn="l" defTabSz="3657270" rtl="0" eaLnBrk="1" latinLnBrk="0" hangingPunct="1">
      <a:defRPr sz="7200" kern="1200">
        <a:solidFill>
          <a:schemeClr val="tx1"/>
        </a:solidFill>
        <a:latin typeface="+mn-lt"/>
        <a:ea typeface="+mn-ea"/>
        <a:cs typeface="+mn-cs"/>
      </a:defRPr>
    </a:lvl2pPr>
    <a:lvl3pPr marL="3657270" algn="l" defTabSz="3657270" rtl="0" eaLnBrk="1" latinLnBrk="0" hangingPunct="1">
      <a:defRPr sz="7200" kern="1200">
        <a:solidFill>
          <a:schemeClr val="tx1"/>
        </a:solidFill>
        <a:latin typeface="+mn-lt"/>
        <a:ea typeface="+mn-ea"/>
        <a:cs typeface="+mn-cs"/>
      </a:defRPr>
    </a:lvl3pPr>
    <a:lvl4pPr marL="5485906" algn="l" defTabSz="3657270" rtl="0" eaLnBrk="1" latinLnBrk="0" hangingPunct="1">
      <a:defRPr sz="7200" kern="1200">
        <a:solidFill>
          <a:schemeClr val="tx1"/>
        </a:solidFill>
        <a:latin typeface="+mn-lt"/>
        <a:ea typeface="+mn-ea"/>
        <a:cs typeface="+mn-cs"/>
      </a:defRPr>
    </a:lvl4pPr>
    <a:lvl5pPr marL="7314542" algn="l" defTabSz="3657270" rtl="0" eaLnBrk="1" latinLnBrk="0" hangingPunct="1">
      <a:defRPr sz="7200" kern="1200">
        <a:solidFill>
          <a:schemeClr val="tx1"/>
        </a:solidFill>
        <a:latin typeface="+mn-lt"/>
        <a:ea typeface="+mn-ea"/>
        <a:cs typeface="+mn-cs"/>
      </a:defRPr>
    </a:lvl5pPr>
    <a:lvl6pPr marL="9143178" algn="l" defTabSz="3657270" rtl="0" eaLnBrk="1" latinLnBrk="0" hangingPunct="1">
      <a:defRPr sz="7200" kern="1200">
        <a:solidFill>
          <a:schemeClr val="tx1"/>
        </a:solidFill>
        <a:latin typeface="+mn-lt"/>
        <a:ea typeface="+mn-ea"/>
        <a:cs typeface="+mn-cs"/>
      </a:defRPr>
    </a:lvl6pPr>
    <a:lvl7pPr marL="10971814" algn="l" defTabSz="3657270" rtl="0" eaLnBrk="1" latinLnBrk="0" hangingPunct="1">
      <a:defRPr sz="7200" kern="1200">
        <a:solidFill>
          <a:schemeClr val="tx1"/>
        </a:solidFill>
        <a:latin typeface="+mn-lt"/>
        <a:ea typeface="+mn-ea"/>
        <a:cs typeface="+mn-cs"/>
      </a:defRPr>
    </a:lvl7pPr>
    <a:lvl8pPr marL="12800448" algn="l" defTabSz="3657270" rtl="0" eaLnBrk="1" latinLnBrk="0" hangingPunct="1">
      <a:defRPr sz="7200" kern="1200">
        <a:solidFill>
          <a:schemeClr val="tx1"/>
        </a:solidFill>
        <a:latin typeface="+mn-lt"/>
        <a:ea typeface="+mn-ea"/>
        <a:cs typeface="+mn-cs"/>
      </a:defRPr>
    </a:lvl8pPr>
    <a:lvl9pPr marL="14629084" algn="l" defTabSz="365727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48" d="100"/>
          <a:sy n="48" d="100"/>
        </p:scale>
        <p:origin x="-3520" y="-144"/>
      </p:cViewPr>
      <p:guideLst>
        <p:guide orient="horz" pos="2765"/>
        <p:guide orient="horz" pos="240"/>
        <p:guide orient="horz" pos="16800"/>
        <p:guide orient="horz"/>
        <p:guide pos="484"/>
        <p:guide pos="2255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11/27/15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657270" rtl="0" eaLnBrk="1" latinLnBrk="0" hangingPunct="1">
      <a:defRPr sz="4800" kern="1200">
        <a:solidFill>
          <a:schemeClr val="tx1"/>
        </a:solidFill>
        <a:latin typeface="+mn-lt"/>
        <a:ea typeface="+mn-ea"/>
        <a:cs typeface="+mn-cs"/>
      </a:defRPr>
    </a:lvl1pPr>
    <a:lvl2pPr marL="1828636" algn="l" defTabSz="3657270" rtl="0" eaLnBrk="1" latinLnBrk="0" hangingPunct="1">
      <a:defRPr sz="4800" kern="1200">
        <a:solidFill>
          <a:schemeClr val="tx1"/>
        </a:solidFill>
        <a:latin typeface="+mn-lt"/>
        <a:ea typeface="+mn-ea"/>
        <a:cs typeface="+mn-cs"/>
      </a:defRPr>
    </a:lvl2pPr>
    <a:lvl3pPr marL="3657270" algn="l" defTabSz="3657270" rtl="0" eaLnBrk="1" latinLnBrk="0" hangingPunct="1">
      <a:defRPr sz="4800" kern="1200">
        <a:solidFill>
          <a:schemeClr val="tx1"/>
        </a:solidFill>
        <a:latin typeface="+mn-lt"/>
        <a:ea typeface="+mn-ea"/>
        <a:cs typeface="+mn-cs"/>
      </a:defRPr>
    </a:lvl3pPr>
    <a:lvl4pPr marL="5485906" algn="l" defTabSz="3657270" rtl="0" eaLnBrk="1" latinLnBrk="0" hangingPunct="1">
      <a:defRPr sz="4800" kern="1200">
        <a:solidFill>
          <a:schemeClr val="tx1"/>
        </a:solidFill>
        <a:latin typeface="+mn-lt"/>
        <a:ea typeface="+mn-ea"/>
        <a:cs typeface="+mn-cs"/>
      </a:defRPr>
    </a:lvl4pPr>
    <a:lvl5pPr marL="7314542" algn="l" defTabSz="3657270" rtl="0" eaLnBrk="1" latinLnBrk="0" hangingPunct="1">
      <a:defRPr sz="4800" kern="1200">
        <a:solidFill>
          <a:schemeClr val="tx1"/>
        </a:solidFill>
        <a:latin typeface="+mn-lt"/>
        <a:ea typeface="+mn-ea"/>
        <a:cs typeface="+mn-cs"/>
      </a:defRPr>
    </a:lvl5pPr>
    <a:lvl6pPr marL="9143178" algn="l" defTabSz="3657270" rtl="0" eaLnBrk="1" latinLnBrk="0" hangingPunct="1">
      <a:defRPr sz="4800" kern="1200">
        <a:solidFill>
          <a:schemeClr val="tx1"/>
        </a:solidFill>
        <a:latin typeface="+mn-lt"/>
        <a:ea typeface="+mn-ea"/>
        <a:cs typeface="+mn-cs"/>
      </a:defRPr>
    </a:lvl6pPr>
    <a:lvl7pPr marL="10971814" algn="l" defTabSz="3657270" rtl="0" eaLnBrk="1" latinLnBrk="0" hangingPunct="1">
      <a:defRPr sz="4800" kern="1200">
        <a:solidFill>
          <a:schemeClr val="tx1"/>
        </a:solidFill>
        <a:latin typeface="+mn-lt"/>
        <a:ea typeface="+mn-ea"/>
        <a:cs typeface="+mn-cs"/>
      </a:defRPr>
    </a:lvl7pPr>
    <a:lvl8pPr marL="12800448" algn="l" defTabSz="3657270" rtl="0" eaLnBrk="1" latinLnBrk="0" hangingPunct="1">
      <a:defRPr sz="4800" kern="1200">
        <a:solidFill>
          <a:schemeClr val="tx1"/>
        </a:solidFill>
        <a:latin typeface="+mn-lt"/>
        <a:ea typeface="+mn-ea"/>
        <a:cs typeface="+mn-cs"/>
      </a:defRPr>
    </a:lvl8pPr>
    <a:lvl9pPr marL="14629084" algn="l" defTabSz="3657270"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90" y="5315401"/>
            <a:ext cx="838067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768618" y="4623958"/>
            <a:ext cx="8374063" cy="628371"/>
          </a:xfrm>
          <a:prstGeom prst="rect">
            <a:avLst/>
          </a:prstGeom>
          <a:noFill/>
        </p:spPr>
        <p:txBody>
          <a:bodyPr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768616" y="11843761"/>
            <a:ext cx="837538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9655971" y="5315401"/>
            <a:ext cx="8374062"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9655972" y="4623958"/>
            <a:ext cx="8374063" cy="628371"/>
          </a:xfrm>
          <a:prstGeom prst="rect">
            <a:avLst/>
          </a:prstGeom>
          <a:noFill/>
        </p:spPr>
        <p:txBody>
          <a:bodyPr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8548616" y="5315401"/>
            <a:ext cx="8374062"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8542000" y="4623958"/>
            <a:ext cx="8382000" cy="628371"/>
          </a:xfrm>
          <a:prstGeom prst="rect">
            <a:avLst/>
          </a:prstGeom>
          <a:noFill/>
        </p:spPr>
        <p:txBody>
          <a:bodyPr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7428356" y="4623958"/>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7428356" y="5315401"/>
            <a:ext cx="8372515"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7428356" y="11893949"/>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7428356" y="12509502"/>
            <a:ext cx="837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7428356" y="21159695"/>
            <a:ext cx="8372515" cy="1107984"/>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7428356" y="22027872"/>
            <a:ext cx="837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753490" y="12459627"/>
            <a:ext cx="838067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4943827" y="2819956"/>
            <a:ext cx="26665807" cy="1066800"/>
          </a:xfrm>
          <a:prstGeom prst="rect">
            <a:avLst/>
          </a:prstGeom>
        </p:spPr>
        <p:txBody>
          <a:bodyPr lIns="76197" tIns="38098" rIns="76197" bIns="38098">
            <a:normAutofit/>
          </a:bodyPr>
          <a:lstStyle>
            <a:lvl1pPr marL="0" indent="0" algn="ctr">
              <a:buFontTx/>
              <a:buNone/>
              <a:defRPr sz="50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4943827" y="1753156"/>
            <a:ext cx="26665807" cy="1066800"/>
          </a:xfrm>
          <a:prstGeom prst="rect">
            <a:avLst/>
          </a:prstGeom>
        </p:spPr>
        <p:txBody>
          <a:bodyPr lIns="76197" tIns="38098" rIns="76197" bIns="38098" anchor="t" anchorCtr="1">
            <a:normAutofit/>
          </a:bodyPr>
          <a:lstStyle>
            <a:lvl1pPr marL="0" indent="0" algn="ctr">
              <a:buFontTx/>
              <a:buNone/>
              <a:defRPr sz="73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4943827" y="388178"/>
            <a:ext cx="26665807" cy="1364978"/>
          </a:xfrm>
          <a:prstGeom prst="rect">
            <a:avLst/>
          </a:prstGeom>
        </p:spPr>
        <p:txBody>
          <a:bodyPr lIns="76197" tIns="38098" rIns="76197" bIns="38098" anchor="t" anchorCtr="1">
            <a:normAutofit/>
          </a:bodyPr>
          <a:lstStyle>
            <a:lvl1pPr marL="0" indent="0" algn="ctr">
              <a:buFontTx/>
              <a:buNone/>
              <a:defRPr sz="9600" b="1">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89" y="5246127"/>
            <a:ext cx="11326064"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768615" y="4526663"/>
            <a:ext cx="1131093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768615" y="15200398"/>
            <a:ext cx="11327387"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85067" y="14507691"/>
            <a:ext cx="1131093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2628563" y="17995902"/>
            <a:ext cx="11309612"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2628563" y="17283053"/>
            <a:ext cx="11309612"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2635179" y="5246127"/>
            <a:ext cx="11309612"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2628565" y="4526663"/>
            <a:ext cx="11316229"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496451" y="4526663"/>
            <a:ext cx="1131335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496451" y="5246127"/>
            <a:ext cx="11313358"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4496451" y="14480935"/>
            <a:ext cx="11313358" cy="628371"/>
          </a:xfrm>
          <a:prstGeom prst="rect">
            <a:avLst/>
          </a:prstGeom>
          <a:noFill/>
        </p:spPr>
        <p:txBody>
          <a:bodyPr wrap="square" lIns="76194" tIns="76194" rIns="76194" bIns="76194" anchor="ctr" anchorCtr="0">
            <a:spAutoFit/>
          </a:bodyPr>
          <a:lstStyle>
            <a:lvl1pPr marL="0" indent="0" algn="ctr">
              <a:buNone/>
              <a:tabLst/>
              <a:defRPr sz="3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492259" y="15131125"/>
            <a:ext cx="11317551"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4496451" y="21538048"/>
            <a:ext cx="1131335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496452" y="22188239"/>
            <a:ext cx="11317551" cy="718127"/>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itchFamily="18" charset="0"/>
                <a:cs typeface="Times New Roman"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4943827" y="2819956"/>
            <a:ext cx="26665807" cy="1066800"/>
          </a:xfrm>
          <a:prstGeom prst="rect">
            <a:avLst/>
          </a:prstGeom>
        </p:spPr>
        <p:txBody>
          <a:bodyPr lIns="76197" tIns="38098" rIns="76197" bIns="38098">
            <a:normAutofit/>
          </a:bodyPr>
          <a:lstStyle>
            <a:lvl1pPr marL="0" indent="0" algn="ctr">
              <a:buFontTx/>
              <a:buNone/>
              <a:defRPr sz="50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4943827" y="1753156"/>
            <a:ext cx="26665807" cy="1066800"/>
          </a:xfrm>
          <a:prstGeom prst="rect">
            <a:avLst/>
          </a:prstGeom>
        </p:spPr>
        <p:txBody>
          <a:bodyPr lIns="76197" tIns="38098" rIns="76197" bIns="38098" anchor="t" anchorCtr="1">
            <a:normAutofit/>
          </a:bodyPr>
          <a:lstStyle>
            <a:lvl1pPr marL="0" indent="0" algn="ctr">
              <a:buFontTx/>
              <a:buNone/>
              <a:defRPr sz="73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4943827" y="388178"/>
            <a:ext cx="26665807" cy="1364978"/>
          </a:xfrm>
          <a:prstGeom prst="rect">
            <a:avLst/>
          </a:prstGeom>
        </p:spPr>
        <p:txBody>
          <a:bodyPr lIns="76197" tIns="38098" rIns="76197" bIns="38098" anchor="t" anchorCtr="1">
            <a:normAutofit/>
          </a:bodyPr>
          <a:lstStyle>
            <a:lvl1pPr marL="0" indent="0" algn="ctr">
              <a:buFontTx/>
              <a:buNone/>
              <a:defRPr sz="9600" b="1">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53490" y="5176854"/>
            <a:ext cx="838067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768618" y="4457390"/>
            <a:ext cx="8374063" cy="628371"/>
          </a:xfrm>
          <a:prstGeom prst="rect">
            <a:avLst/>
          </a:prstGeom>
          <a:noFill/>
        </p:spPr>
        <p:txBody>
          <a:bodyPr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752165" y="12536469"/>
            <a:ext cx="8382000"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768616" y="11843761"/>
            <a:ext cx="837538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9655969" y="5170239"/>
            <a:ext cx="17266707"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9655970" y="4457390"/>
            <a:ext cx="1726670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9655970" y="18247115"/>
            <a:ext cx="1726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9655969" y="17562289"/>
            <a:ext cx="17266708"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7421280" y="4457390"/>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7421280" y="5176854"/>
            <a:ext cx="8372515"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7421280" y="11893949"/>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7421280" y="12509502"/>
            <a:ext cx="837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7421280" y="21391564"/>
            <a:ext cx="8372515" cy="628371"/>
          </a:xfrm>
          <a:prstGeom prst="rect">
            <a:avLst/>
          </a:prstGeom>
          <a:noFill/>
        </p:spPr>
        <p:txBody>
          <a:bodyPr wrap="square" lIns="76194" tIns="76194" rIns="76194" bIns="76194" anchor="ctr" anchorCtr="0">
            <a:spAutoFit/>
          </a:bodyPr>
          <a:lstStyle>
            <a:lvl1pPr marL="0" indent="0" algn="ctr">
              <a:buNone/>
              <a:defRPr sz="31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7421280" y="22030645"/>
            <a:ext cx="8376708" cy="705303"/>
          </a:xfrm>
          <a:prstGeom prst="rect">
            <a:avLst/>
          </a:prstGeom>
        </p:spPr>
        <p:txBody>
          <a:bodyPr wrap="square" lIns="190483" tIns="190483" rIns="190483" bIns="190483">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38138" indent="-476207">
              <a:defRPr sz="2100">
                <a:latin typeface="Trebuchet MS" pitchFamily="34" charset="0"/>
              </a:defRPr>
            </a:lvl2pPr>
            <a:lvl3pPr marL="1714346" indent="-476207">
              <a:defRPr sz="2100">
                <a:latin typeface="Trebuchet MS" pitchFamily="34" charset="0"/>
              </a:defRPr>
            </a:lvl3pPr>
            <a:lvl4pPr marL="2238174" indent="-523828">
              <a:defRPr sz="2100">
                <a:latin typeface="Trebuchet MS" pitchFamily="34" charset="0"/>
              </a:defRPr>
            </a:lvl4pPr>
            <a:lvl5pPr marL="2619139" indent="-380966">
              <a:defRPr sz="21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4943827" y="2819956"/>
            <a:ext cx="26665807" cy="1066800"/>
          </a:xfrm>
          <a:prstGeom prst="rect">
            <a:avLst/>
          </a:prstGeom>
        </p:spPr>
        <p:txBody>
          <a:bodyPr lIns="76197" tIns="38098" rIns="76197" bIns="38098">
            <a:normAutofit/>
          </a:bodyPr>
          <a:lstStyle>
            <a:lvl1pPr marL="0" indent="0" algn="ctr">
              <a:buFontTx/>
              <a:buNone/>
              <a:defRPr sz="50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4943827" y="1753156"/>
            <a:ext cx="26665807" cy="1066800"/>
          </a:xfrm>
          <a:prstGeom prst="rect">
            <a:avLst/>
          </a:prstGeom>
        </p:spPr>
        <p:txBody>
          <a:bodyPr lIns="76197" tIns="38098" rIns="76197" bIns="38098" anchor="t" anchorCtr="1">
            <a:normAutofit/>
          </a:bodyPr>
          <a:lstStyle>
            <a:lvl1pPr marL="0" indent="0" algn="ctr">
              <a:buFontTx/>
              <a:buNone/>
              <a:defRPr sz="73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4943827" y="388178"/>
            <a:ext cx="26665807" cy="1364978"/>
          </a:xfrm>
          <a:prstGeom prst="rect">
            <a:avLst/>
          </a:prstGeom>
        </p:spPr>
        <p:txBody>
          <a:bodyPr lIns="76197" tIns="38098" rIns="76197" bIns="38098" anchor="t" anchorCtr="1">
            <a:normAutofit/>
          </a:bodyPr>
          <a:lstStyle>
            <a:lvl1pPr marL="0" indent="0" algn="ctr">
              <a:buFontTx/>
              <a:buNone/>
              <a:defRPr sz="9600" b="1">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768615" y="4562621"/>
            <a:ext cx="838200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40" name="Rounded Rectangle 39"/>
          <p:cNvSpPr/>
          <p:nvPr userDrawn="1"/>
        </p:nvSpPr>
        <p:spPr>
          <a:xfrm>
            <a:off x="9656410" y="4562619"/>
            <a:ext cx="838200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42" name="Rounded Rectangle 41"/>
          <p:cNvSpPr/>
          <p:nvPr userDrawn="1"/>
        </p:nvSpPr>
        <p:spPr>
          <a:xfrm>
            <a:off x="18544205" y="4562619"/>
            <a:ext cx="838200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64" name="Rounded Rectangle 63"/>
          <p:cNvSpPr/>
          <p:nvPr userDrawn="1"/>
        </p:nvSpPr>
        <p:spPr>
          <a:xfrm>
            <a:off x="27431999" y="4562620"/>
            <a:ext cx="838200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grpSp>
        <p:nvGrpSpPr>
          <p:cNvPr id="30" name="Group 29"/>
          <p:cNvGrpSpPr/>
          <p:nvPr userDrawn="1"/>
        </p:nvGrpSpPr>
        <p:grpSpPr>
          <a:xfrm>
            <a:off x="-9354324" y="-1"/>
            <a:ext cx="9182388" cy="274320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234" rtl="0" eaLnBrk="1" fontAlgn="auto" latinLnBrk="0" hangingPunct="1">
                <a:lnSpc>
                  <a:spcPct val="100000"/>
                </a:lnSpc>
                <a:spcBef>
                  <a:spcPts val="0"/>
                </a:spcBef>
                <a:spcAft>
                  <a:spcPts val="0"/>
                </a:spcAft>
                <a:buClrTx/>
                <a:buSzTx/>
                <a:buFontTx/>
                <a:buNone/>
                <a:tabLst/>
                <a:defRPr/>
              </a:pPr>
              <a:r>
                <a:rPr lang="en-US" sz="2700" b="1" spc="0" dirty="0" smtClean="0">
                  <a:solidFill>
                    <a:srgbClr val="FF0000"/>
                  </a:solidFill>
                  <a:latin typeface="Trebuchet MS" pitchFamily="34" charset="0"/>
                </a:rPr>
                <a:t>(—THIS SIDEBAR DOES NOT PRINT—)</a:t>
              </a:r>
              <a:endParaRPr lang="en-US" sz="2700" b="1" spc="500"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DESIGN</a:t>
              </a:r>
              <a:r>
                <a:rPr lang="en-US" sz="3300" b="1" spc="500" baseline="0" dirty="0" smtClean="0">
                  <a:solidFill>
                    <a:schemeClr val="bg1"/>
                  </a:solidFill>
                  <a:latin typeface="Trebuchet MS" pitchFamily="34" charset="0"/>
                </a:rPr>
                <a:t> </a:t>
              </a:r>
              <a:r>
                <a:rPr lang="en-US" sz="3300" b="1" spc="500" dirty="0" smtClean="0">
                  <a:solidFill>
                    <a:schemeClr val="bg1"/>
                  </a:solidFill>
                  <a:latin typeface="Trebuchet MS" pitchFamily="34" charset="0"/>
                </a:rPr>
                <a:t>GUIDE</a:t>
              </a:r>
            </a:p>
            <a:p>
              <a:pPr algn="ctr"/>
              <a:endParaRPr lang="en-US" sz="2300" b="1" dirty="0" smtClean="0">
                <a:latin typeface="Trebuchet MS" pitchFamily="34" charset="0"/>
              </a:endParaRPr>
            </a:p>
            <a:p>
              <a:pPr defTabSz="3137907"/>
              <a:r>
                <a:rPr lang="en-US" sz="2300" i="0" dirty="0" smtClean="0">
                  <a:latin typeface="Trebuchet MS" pitchFamily="34" charset="0"/>
                </a:rPr>
                <a:t>This PowerPoint</a:t>
              </a:r>
              <a:r>
                <a:rPr lang="en-US" sz="2300" i="0" baseline="0" dirty="0" smtClean="0">
                  <a:latin typeface="Trebuchet MS" pitchFamily="34" charset="0"/>
                </a:rPr>
                <a:t> </a:t>
              </a:r>
              <a:r>
                <a:rPr lang="en-US" sz="2300" i="0" dirty="0" smtClean="0">
                  <a:latin typeface="Trebuchet MS" pitchFamily="34" charset="0"/>
                </a:rPr>
                <a:t>2007 template produces</a:t>
              </a:r>
              <a:r>
                <a:rPr lang="en-US" sz="2300" i="0" baseline="0" dirty="0" smtClean="0">
                  <a:latin typeface="Trebuchet MS" pitchFamily="34" charset="0"/>
                </a:rPr>
                <a:t> </a:t>
              </a:r>
              <a:r>
                <a:rPr lang="en-US" sz="2300" i="0" dirty="0" smtClean="0">
                  <a:latin typeface="Trebuchet MS" pitchFamily="34" charset="0"/>
                </a:rPr>
                <a:t>a 36”x48” presentation poster. </a:t>
              </a:r>
              <a:r>
                <a:rPr lang="en-US" sz="2300" dirty="0" smtClean="0">
                  <a:latin typeface="Trebuchet MS" pitchFamily="34" charset="0"/>
                </a:rPr>
                <a:t>You</a:t>
              </a:r>
              <a:r>
                <a:rPr lang="en-US" sz="2300" baseline="0" dirty="0" smtClean="0">
                  <a:latin typeface="Trebuchet MS" pitchFamily="34" charset="0"/>
                </a:rPr>
                <a:t> can u</a:t>
              </a:r>
              <a:r>
                <a:rPr lang="en-US" sz="2300" dirty="0" smtClean="0">
                  <a:latin typeface="Trebuchet MS" pitchFamily="34" charset="0"/>
                </a:rPr>
                <a:t>se</a:t>
              </a:r>
              <a:r>
                <a:rPr lang="en-US" sz="2300" baseline="0" dirty="0" smtClean="0">
                  <a:latin typeface="Trebuchet MS" pitchFamily="34" charset="0"/>
                </a:rPr>
                <a:t> it to create your research poster and </a:t>
              </a:r>
              <a:r>
                <a:rPr lang="en-US" sz="2300" dirty="0" smtClean="0">
                  <a:latin typeface="Trebuchet MS" pitchFamily="34" charset="0"/>
                </a:rPr>
                <a:t>save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7907"/>
              <a:endParaRPr lang="en-US" sz="2300" dirty="0" smtClean="0">
                <a:latin typeface="Trebuchet MS" pitchFamily="34" charset="0"/>
              </a:endParaRPr>
            </a:p>
            <a:p>
              <a:pPr defTabSz="3657536"/>
              <a:r>
                <a:rPr lang="en-US" sz="23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300" b="1" dirty="0" smtClean="0">
                  <a:solidFill>
                    <a:srgbClr val="FFC000"/>
                  </a:solidFill>
                  <a:latin typeface="Trebuchet MS" pitchFamily="34" charset="0"/>
                </a:rPr>
                <a:t>PosterPresentations.com</a:t>
              </a:r>
              <a:r>
                <a:rPr lang="en-US" sz="2300" b="1" dirty="0" smtClean="0">
                  <a:solidFill>
                    <a:schemeClr val="bg1"/>
                  </a:solidFill>
                  <a:latin typeface="Trebuchet MS" pitchFamily="34" charset="0"/>
                </a:rPr>
                <a:t> </a:t>
              </a:r>
              <a:r>
                <a:rPr lang="en-US" sz="2300" dirty="0" smtClean="0">
                  <a:solidFill>
                    <a:schemeClr val="bg1"/>
                  </a:solidFill>
                  <a:latin typeface="Trebuchet MS" pitchFamily="34" charset="0"/>
                </a:rPr>
                <a:t>and click on HELP DESK.</a:t>
              </a:r>
            </a:p>
            <a:p>
              <a:pPr defTabSz="3657536"/>
              <a:endParaRPr lang="en-US" sz="2300" dirty="0" smtClean="0">
                <a:latin typeface="Trebuchet MS" pitchFamily="34" charset="0"/>
              </a:endParaRPr>
            </a:p>
            <a:p>
              <a:pPr defTabSz="3657536"/>
              <a:r>
                <a:rPr lang="en-US" sz="2300" dirty="0" smtClean="0">
                  <a:solidFill>
                    <a:schemeClr val="bg1"/>
                  </a:solidFill>
                  <a:latin typeface="Trebuchet MS" pitchFamily="34" charset="0"/>
                </a:rPr>
                <a:t>When</a:t>
              </a:r>
              <a:r>
                <a:rPr lang="en-US" sz="2300" baseline="0" dirty="0" smtClean="0">
                  <a:solidFill>
                    <a:schemeClr val="bg1"/>
                  </a:solidFill>
                  <a:latin typeface="Trebuchet MS" pitchFamily="34" charset="0"/>
                </a:rPr>
                <a:t> you are ready to print your poster</a:t>
              </a:r>
              <a:r>
                <a:rPr lang="en-US" sz="2300" dirty="0" smtClean="0">
                  <a:solidFill>
                    <a:schemeClr val="bg1"/>
                  </a:solidFill>
                  <a:latin typeface="Trebuchet MS" pitchFamily="34" charset="0"/>
                </a:rPr>
                <a:t>,</a:t>
              </a:r>
              <a:r>
                <a:rPr lang="en-US" sz="2300" baseline="0" dirty="0" smtClean="0">
                  <a:solidFill>
                    <a:schemeClr val="bg1"/>
                  </a:solidFill>
                  <a:latin typeface="Trebuchet MS" pitchFamily="34" charset="0"/>
                </a:rPr>
                <a:t> go online to </a:t>
              </a:r>
              <a:r>
                <a:rPr lang="en-US" sz="2300" b="0" dirty="0" smtClean="0">
                  <a:solidFill>
                    <a:schemeClr val="bg1"/>
                  </a:solidFill>
                  <a:latin typeface="Trebuchet MS" pitchFamily="34" charset="0"/>
                </a:rPr>
                <a:t>PosterPresentations.com</a:t>
              </a:r>
              <a:r>
                <a:rPr lang="en-US" sz="2300" dirty="0" smtClean="0">
                  <a:solidFill>
                    <a:schemeClr val="bg1"/>
                  </a:solidFill>
                  <a:latin typeface="Trebuchet MS" pitchFamily="34" charset="0"/>
                </a:rPr>
                <a:t/>
              </a:r>
              <a:br>
                <a:rPr lang="en-US" sz="2300" dirty="0" smtClean="0">
                  <a:solidFill>
                    <a:schemeClr val="bg1"/>
                  </a:solidFill>
                  <a:latin typeface="Trebuchet MS" pitchFamily="34" charset="0"/>
                </a:rPr>
              </a:br>
              <a:endParaRPr lang="en-US" sz="2300" dirty="0" smtClean="0">
                <a:solidFill>
                  <a:schemeClr val="bg1"/>
                </a:solidFill>
                <a:latin typeface="Trebuchet MS" pitchFamily="34" charset="0"/>
              </a:endParaRPr>
            </a:p>
            <a:p>
              <a:pPr algn="l" defTabSz="3137907"/>
              <a:r>
                <a:rPr lang="en-US" sz="2300" b="0" dirty="0" smtClean="0">
                  <a:solidFill>
                    <a:schemeClr val="bg1"/>
                  </a:solidFill>
                  <a:latin typeface="Trebuchet MS" pitchFamily="34" charset="0"/>
                </a:rPr>
                <a:t>Need</a:t>
              </a:r>
              <a:r>
                <a:rPr lang="en-US" sz="2300" b="0" baseline="0" dirty="0" smtClean="0">
                  <a:solidFill>
                    <a:schemeClr val="bg1"/>
                  </a:solidFill>
                  <a:latin typeface="Trebuchet MS" pitchFamily="34" charset="0"/>
                </a:rPr>
                <a:t> assistance? Call us at </a:t>
              </a:r>
              <a:r>
                <a:rPr lang="en-US" sz="2300" b="0" dirty="0" smtClean="0">
                  <a:solidFill>
                    <a:srgbClr val="FFC000"/>
                  </a:solidFill>
                  <a:latin typeface="Trebuchet MS" pitchFamily="34" charset="0"/>
                </a:rPr>
                <a:t>1.510.649.3001</a:t>
              </a:r>
            </a:p>
            <a:p>
              <a:pPr algn="l" defTabSz="3137907"/>
              <a:endParaRPr lang="en-US" sz="3000" b="1" dirty="0" smtClean="0">
                <a:solidFill>
                  <a:srgbClr val="FFFF00"/>
                </a:solidFill>
                <a:latin typeface="Trebuchet MS" pitchFamily="34" charset="0"/>
              </a:endParaRPr>
            </a:p>
            <a:p>
              <a:pPr algn="ctr"/>
              <a:endParaRPr lang="en-US" sz="2000" b="1"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QUICK START</a:t>
              </a:r>
            </a:p>
            <a:p>
              <a:pPr algn="ctr"/>
              <a:endParaRPr lang="en-US" sz="27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Zoom in and out</a:t>
              </a:r>
            </a:p>
            <a:p>
              <a:pPr marL="1576854" indent="-1576854" algn="l" defTabSz="709055"/>
              <a:r>
                <a:rPr lang="en-US" sz="2000" b="0" baseline="0" dirty="0" smtClean="0">
                  <a:solidFill>
                    <a:schemeClr val="bg1"/>
                  </a:solidFill>
                  <a:latin typeface="Trebuchet MS" pitchFamily="34" charset="0"/>
                </a:rPr>
                <a:t>	</a:t>
              </a:r>
              <a:r>
                <a:rPr lang="en-US" sz="2000" b="0" baseline="0" dirty="0" smtClean="0">
                  <a:solidFill>
                    <a:schemeClr val="bg1">
                      <a:lumMod val="75000"/>
                    </a:schemeClr>
                  </a:solidFill>
                  <a:latin typeface="Trebuchet MS" pitchFamily="34" charset="0"/>
                </a:rPr>
                <a:t>As you work on your poster zoom in and out to the level that is more comfortable to you. </a:t>
              </a:r>
            </a:p>
            <a:p>
              <a:pPr marL="1576854" indent="-1576854" algn="l" defTabSz="709055"/>
              <a:r>
                <a:rPr lang="en-US" sz="2000" b="1" baseline="0" dirty="0" smtClean="0">
                  <a:solidFill>
                    <a:schemeClr val="bg1">
                      <a:lumMod val="75000"/>
                    </a:schemeClr>
                  </a:solidFill>
                  <a:latin typeface="Trebuchet MS" pitchFamily="34" charset="0"/>
                </a:rPr>
                <a:t>	</a:t>
              </a:r>
              <a:r>
                <a:rPr lang="en-US" sz="2000" b="0" baseline="0" dirty="0" smtClean="0">
                  <a:solidFill>
                    <a:schemeClr val="bg1">
                      <a:lumMod val="75000"/>
                    </a:schemeClr>
                  </a:solidFill>
                  <a:latin typeface="Trebuchet MS" pitchFamily="34" charset="0"/>
                </a:rPr>
                <a:t>Go to VIEW &gt; ZOOM.</a:t>
              </a:r>
            </a:p>
            <a:p>
              <a:pPr algn="l"/>
              <a:endParaRPr lang="en-US" sz="2300" b="0"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Title, Authors, and Affiliations</a:t>
              </a:r>
            </a:p>
            <a:p>
              <a:pPr algn="l"/>
              <a:r>
                <a:rPr lang="en-US" sz="20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300" b="1" baseline="0" dirty="0" smtClean="0">
                  <a:solidFill>
                    <a:schemeClr val="bg1"/>
                  </a:solidFill>
                  <a:latin typeface="Trebuchet MS" pitchFamily="34" charset="0"/>
                </a:rPr>
                <a:t/>
              </a:r>
              <a:br>
                <a:rPr lang="en-US" sz="2300" b="1" baseline="0" dirty="0" smtClean="0">
                  <a:solidFill>
                    <a:schemeClr val="bg1"/>
                  </a:solidFill>
                  <a:latin typeface="Trebuchet MS" pitchFamily="34" charset="0"/>
                </a:rPr>
              </a:br>
              <a:endParaRPr lang="en-US" sz="2300" b="1" dirty="0" smtClean="0">
                <a:solidFill>
                  <a:schemeClr val="bg1"/>
                </a:solidFill>
                <a:latin typeface="Trebuchet MS" pitchFamily="34" charset="0"/>
              </a:endParaRPr>
            </a:p>
            <a:p>
              <a:pPr algn="ctr"/>
              <a:endParaRPr lang="en-US" sz="2300" b="1" dirty="0" smtClean="0">
                <a:solidFill>
                  <a:srgbClr val="FFC000"/>
                </a:solidFill>
                <a:latin typeface="Trebuchet MS" pitchFamily="34" charset="0"/>
              </a:endParaRPr>
            </a:p>
            <a:p>
              <a:pPr algn="ctr"/>
              <a:endParaRPr lang="en-US" sz="2300" b="1" dirty="0" smtClean="0">
                <a:solidFill>
                  <a:srgbClr val="FFC000"/>
                </a:solidFill>
                <a:latin typeface="Trebuchet MS" pitchFamily="34" charset="0"/>
              </a:endParaRPr>
            </a:p>
            <a:p>
              <a:pPr algn="ctr"/>
              <a:r>
                <a:rPr lang="en-US" sz="2700" b="1" dirty="0" smtClean="0">
                  <a:solidFill>
                    <a:srgbClr val="FFC000"/>
                  </a:solidFill>
                  <a:latin typeface="Trebuchet MS" pitchFamily="34" charset="0"/>
                </a:rPr>
                <a:t>Adding Logos</a:t>
              </a:r>
              <a:r>
                <a:rPr lang="en-US" sz="2700" b="1" baseline="0" dirty="0" smtClean="0">
                  <a:solidFill>
                    <a:srgbClr val="FFC000"/>
                  </a:solidFill>
                  <a:latin typeface="Trebuchet MS" pitchFamily="34" charset="0"/>
                </a:rPr>
                <a:t> / Seals</a:t>
              </a:r>
            </a:p>
            <a:p>
              <a:pPr algn="l"/>
              <a:r>
                <a:rPr lang="en-US" sz="20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spc="0"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See if your school’s logo is available on our free poster templates page.</a:t>
              </a:r>
            </a:p>
            <a:p>
              <a:pPr algn="l"/>
              <a:endParaRPr lang="en-US" sz="2000" b="0" baseline="0" dirty="0" smtClean="0">
                <a:latin typeface="Trebuchet MS" pitchFamily="34" charset="0"/>
              </a:endParaRPr>
            </a:p>
            <a:p>
              <a:pPr algn="ctr"/>
              <a:r>
                <a:rPr lang="en-US" sz="2700" b="1" baseline="0" dirty="0" smtClean="0">
                  <a:solidFill>
                    <a:srgbClr val="FFC000"/>
                  </a:solidFill>
                  <a:latin typeface="Trebuchet MS" pitchFamily="34" charset="0"/>
                </a:rPr>
                <a:t>Photographs / Graphics</a:t>
              </a:r>
            </a:p>
            <a:p>
              <a:pPr algn="l" defTabSz="814884"/>
              <a:r>
                <a:rPr lang="en-US" sz="20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smtClean="0">
                  <a:solidFill>
                    <a:schemeClr val="bg1">
                      <a:lumMod val="75000"/>
                    </a:schemeClr>
                  </a:solidFill>
                  <a:latin typeface="Trebuchet MS" pitchFamily="34" charset="0"/>
                </a:rPr>
                <a:t>disproportionally.</a:t>
              </a:r>
            </a:p>
            <a:p>
              <a:pPr algn="l" defTabSz="814884"/>
              <a:endParaRPr lang="en-US" sz="2000" b="0" baseline="0" dirty="0" smtClean="0">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r>
                <a:rPr lang="en-US" sz="2700" b="1" baseline="0" dirty="0" smtClean="0">
                  <a:solidFill>
                    <a:srgbClr val="FFC000"/>
                  </a:solidFill>
                  <a:latin typeface="Trebuchet MS" pitchFamily="34" charset="0"/>
                </a:rPr>
                <a:t>Image Quality Check</a:t>
              </a:r>
            </a:p>
            <a:p>
              <a:pPr lvl="0" algn="l" defTabSz="814884"/>
              <a:r>
                <a:rPr lang="en-US" sz="20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3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6"/>
              <a:ext cx="7531182" cy="2446682"/>
              <a:chOff x="-4470427" y="11016658"/>
              <a:chExt cx="3470785" cy="1124110"/>
            </a:xfrm>
          </p:grpSpPr>
          <p:grpSp>
            <p:nvGrpSpPr>
              <p:cNvPr id="46" name="Group 45"/>
              <p:cNvGrpSpPr/>
              <p:nvPr userDrawn="1"/>
            </p:nvGrpSpPr>
            <p:grpSpPr>
              <a:xfrm>
                <a:off x="-2783495" y="11060883"/>
                <a:ext cx="624431" cy="907675"/>
                <a:chOff x="-3958697" y="11117435"/>
                <a:chExt cx="779338" cy="1300693"/>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303950"/>
                </a:xfrm>
                <a:prstGeom prst="rect">
                  <a:avLst/>
                </a:prstGeom>
                <a:solidFill>
                  <a:schemeClr val="accent1"/>
                </a:solidFill>
                <a:ln>
                  <a:noFill/>
                </a:ln>
              </p:spPr>
              <p:txBody>
                <a:bodyPr wrap="square" lIns="91440" tIns="91440" rIns="91440" bIns="91440" rtlCol="0">
                  <a:spAutoFit/>
                </a:bodyPr>
                <a:lstStyle/>
                <a:p>
                  <a:pPr algn="ctr"/>
                  <a:r>
                    <a:rPr lang="en-US" sz="1300" b="1" dirty="0" smtClean="0">
                      <a:solidFill>
                        <a:schemeClr val="tx1"/>
                      </a:solidFill>
                    </a:rPr>
                    <a:t>ORIGINAL</a:t>
                  </a:r>
                  <a:endParaRPr lang="en-US" sz="1300" b="1" dirty="0">
                    <a:solidFill>
                      <a:schemeClr val="tx1"/>
                    </a:solidFill>
                  </a:endParaRPr>
                </a:p>
              </p:txBody>
            </p:sp>
          </p:grpSp>
          <p:grpSp>
            <p:nvGrpSpPr>
              <p:cNvPr id="47" name="Group 46"/>
              <p:cNvGrpSpPr/>
              <p:nvPr userDrawn="1"/>
            </p:nvGrpSpPr>
            <p:grpSpPr>
              <a:xfrm>
                <a:off x="-2033159" y="11060888"/>
                <a:ext cx="1033517" cy="913330"/>
                <a:chOff x="-2921738" y="11200127"/>
                <a:chExt cx="1420279" cy="1255115"/>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79824"/>
                </a:xfrm>
                <a:prstGeom prst="rect">
                  <a:avLst/>
                </a:prstGeom>
                <a:solidFill>
                  <a:srgbClr val="FF0000"/>
                </a:solidFill>
              </p:spPr>
              <p:txBody>
                <a:bodyPr wrap="square" lIns="457200" tIns="91440" rIns="457200" bIns="91440" rtlCol="0">
                  <a:spAutoFit/>
                </a:bodyPr>
                <a:lstStyle/>
                <a:p>
                  <a:pPr algn="ctr"/>
                  <a:r>
                    <a:rPr lang="en-US" sz="1200" b="1" dirty="0" smtClean="0">
                      <a:solidFill>
                        <a:schemeClr val="bg1"/>
                      </a:solidFill>
                    </a:rPr>
                    <a:t>DISTORTED</a:t>
                  </a:r>
                  <a:endParaRPr lang="en-US" sz="6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475123"/>
              </a:xfrm>
              <a:prstGeom prst="rect">
                <a:avLst/>
              </a:prstGeom>
              <a:noFill/>
            </p:spPr>
            <p:txBody>
              <a:bodyPr wrap="square" lIns="457200" tIns="457200" rIns="457200" bIns="0" rtlCol="0">
                <a:spAutoFit/>
              </a:bodyPr>
              <a:lstStyle/>
              <a:p>
                <a:pPr algn="ctr"/>
                <a:r>
                  <a:rPr lang="en-US" sz="1300" dirty="0" smtClean="0">
                    <a:solidFill>
                      <a:schemeClr val="bg1"/>
                    </a:solidFill>
                  </a:rPr>
                  <a:t>Corner</a:t>
                </a:r>
                <a:r>
                  <a:rPr lang="en-US" sz="1300" baseline="0" dirty="0" smtClean="0">
                    <a:solidFill>
                      <a:schemeClr val="bg1"/>
                    </a:solidFill>
                  </a:rPr>
                  <a:t> handles</a:t>
                </a:r>
                <a:endParaRPr lang="en-US" sz="1300" dirty="0">
                  <a:solidFill>
                    <a:schemeClr val="bg1"/>
                  </a:solidFill>
                </a:endParaRPr>
              </a:p>
            </p:txBody>
          </p:sp>
        </p:grpSp>
        <p:grpSp>
          <p:nvGrpSpPr>
            <p:cNvPr id="39" name="Group 38"/>
            <p:cNvGrpSpPr/>
            <p:nvPr userDrawn="1"/>
          </p:nvGrpSpPr>
          <p:grpSpPr>
            <a:xfrm>
              <a:off x="-10404949" y="27751410"/>
              <a:ext cx="9335324" cy="2453251"/>
              <a:chOff x="-4757833" y="12734136"/>
              <a:chExt cx="4302233"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59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60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2088"/>
                <a:ext cx="1117601" cy="161698"/>
              </a:xfrm>
              <a:prstGeom prst="rect">
                <a:avLst/>
              </a:prstGeom>
              <a:noFill/>
            </p:spPr>
            <p:txBody>
              <a:bodyPr wrap="square" lIns="91440" tIns="91440" rIns="91440" bIns="0" rtlCol="0">
                <a:spAutoFit/>
              </a:bodyPr>
              <a:lstStyle/>
              <a:p>
                <a:pPr algn="ctr"/>
                <a:r>
                  <a:rPr lang="en-US" sz="1300" dirty="0" smtClean="0">
                    <a:solidFill>
                      <a:srgbClr val="92D050"/>
                    </a:solidFill>
                  </a:rPr>
                  <a:t>Good</a:t>
                </a:r>
                <a:r>
                  <a:rPr lang="en-US" sz="1300" baseline="0" dirty="0" smtClean="0">
                    <a:solidFill>
                      <a:srgbClr val="92D050"/>
                    </a:solidFill>
                  </a:rPr>
                  <a:t> </a:t>
                </a:r>
                <a:r>
                  <a:rPr lang="en-US" sz="1300" baseline="0" dirty="0" smtClean="0">
                    <a:solidFill>
                      <a:schemeClr val="bg1"/>
                    </a:solidFill>
                  </a:rPr>
                  <a:t>printing quality</a:t>
                </a:r>
                <a:endParaRPr lang="en-US" sz="1300" dirty="0">
                  <a:solidFill>
                    <a:schemeClr val="bg1"/>
                  </a:solidFill>
                </a:endParaRPr>
              </a:p>
            </p:txBody>
          </p:sp>
          <p:sp>
            <p:nvSpPr>
              <p:cNvPr id="45" name="TextBox 44"/>
              <p:cNvSpPr txBox="1"/>
              <p:nvPr userDrawn="1"/>
            </p:nvSpPr>
            <p:spPr>
              <a:xfrm rot="16200000">
                <a:off x="-1095250" y="13221615"/>
                <a:ext cx="1117601" cy="161698"/>
              </a:xfrm>
              <a:prstGeom prst="rect">
                <a:avLst/>
              </a:prstGeom>
              <a:noFill/>
            </p:spPr>
            <p:txBody>
              <a:bodyPr wrap="square" lIns="91440" tIns="91440" rIns="91440" bIns="0" rtlCol="0">
                <a:spAutoFit/>
              </a:bodyPr>
              <a:lstStyle/>
              <a:p>
                <a:pPr algn="ctr"/>
                <a:r>
                  <a:rPr lang="en-US" sz="1300" dirty="0" smtClean="0">
                    <a:solidFill>
                      <a:srgbClr val="FF0000"/>
                    </a:solidFill>
                  </a:rPr>
                  <a:t>Bad </a:t>
                </a:r>
                <a:r>
                  <a:rPr lang="en-US" sz="1300" dirty="0" smtClean="0">
                    <a:solidFill>
                      <a:schemeClr val="bg1"/>
                    </a:solidFill>
                  </a:rPr>
                  <a:t>printing quality</a:t>
                </a:r>
                <a:endParaRPr lang="en-US" sz="1300" dirty="0">
                  <a:solidFill>
                    <a:schemeClr val="bg1"/>
                  </a:solidFill>
                </a:endParaRPr>
              </a:p>
            </p:txBody>
          </p:sp>
        </p:grpSp>
      </p:grpSp>
      <p:grpSp>
        <p:nvGrpSpPr>
          <p:cNvPr id="54" name="Group 53"/>
          <p:cNvGrpSpPr/>
          <p:nvPr userDrawn="1"/>
        </p:nvGrpSpPr>
        <p:grpSpPr>
          <a:xfrm>
            <a:off x="36798200" y="-45887"/>
            <a:ext cx="9218449" cy="27477888"/>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00" b="1" spc="500" dirty="0" smtClean="0">
                  <a:solidFill>
                    <a:schemeClr val="bg1"/>
                  </a:solidFill>
                  <a:latin typeface="Trebuchet MS" pitchFamily="34" charset="0"/>
                </a:rPr>
                <a:t>QUICK START (cont.)</a:t>
              </a:r>
            </a:p>
            <a:p>
              <a:pPr algn="ctr"/>
              <a:endParaRPr lang="en-US" sz="30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How to change the template color theme</a:t>
              </a:r>
            </a:p>
            <a:p>
              <a:pPr marL="0" marR="0" lvl="2" indent="0" algn="l" defTabSz="95246"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smtClean="0">
                  <a:solidFill>
                    <a:schemeClr val="bg1">
                      <a:lumMod val="75000"/>
                    </a:schemeClr>
                  </a:solidFill>
                  <a:latin typeface="Trebuchet MS" pitchFamily="34" charset="0"/>
                </a:rPr>
                <a:t>also create your own color theme.</a:t>
              </a:r>
            </a:p>
            <a:p>
              <a:pPr marL="0" marR="0" lvl="2"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r>
                <a:rPr lang="en-US" sz="20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Text</a:t>
              </a:r>
            </a:p>
            <a:p>
              <a:pPr marL="2721131" lvl="2" indent="0" algn="l" defTabSz="95246"/>
              <a:r>
                <a:rPr lang="en-US" sz="20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234" lvl="2"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 </a:t>
              </a:r>
              <a:r>
                <a:rPr kumimoji="0" lang="en-US" sz="27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smtClean="0">
                <a:solidFill>
                  <a:schemeClr val="bg1">
                    <a:lumMod val="75000"/>
                  </a:schemeClr>
                </a:solidFill>
                <a:latin typeface="Trebuchet MS" pitchFamily="34" charset="0"/>
              </a:endParaRPr>
            </a:p>
            <a:p>
              <a:pPr marL="1265234" lvl="2"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Tables</a:t>
              </a:r>
            </a:p>
            <a:p>
              <a:pPr marL="1441921" lvl="1" indent="0" algn="l" defTabSz="95246"/>
              <a:r>
                <a:rPr lang="en-US" sz="2000" b="0" baseline="0" dirty="0" smtClean="0">
                  <a:solidFill>
                    <a:schemeClr val="bg1">
                      <a:lumMod val="75000"/>
                    </a:schemeClr>
                  </a:solidFill>
                  <a:latin typeface="Trebuchet MS" pitchFamily="34" charset="0"/>
                </a:rPr>
                <a:t>To add a table from scratch go to the INSERT menu and </a:t>
              </a:r>
              <a:br>
                <a:rPr lang="en-US" sz="2000" b="0" baseline="0" dirty="0" smtClean="0">
                  <a:solidFill>
                    <a:schemeClr val="bg1">
                      <a:lumMod val="75000"/>
                    </a:schemeClr>
                  </a:solidFill>
                  <a:latin typeface="Trebuchet MS" pitchFamily="34" charset="0"/>
                </a:rPr>
              </a:br>
              <a:r>
                <a:rPr lang="en-US" sz="2000" b="0" baseline="0" dirty="0" smtClean="0">
                  <a:solidFill>
                    <a:schemeClr val="bg1">
                      <a:lumMod val="75000"/>
                    </a:schemeClr>
                  </a:solidFill>
                  <a:latin typeface="Trebuchet MS" pitchFamily="34" charset="0"/>
                </a:rPr>
                <a:t>click on TABLE. A drop-down box will help you select rows and columns. </a:t>
              </a:r>
            </a:p>
            <a:p>
              <a:pPr marL="0" lvl="0" indent="0" algn="l" defTabSz="95246"/>
              <a:r>
                <a:rPr lang="en-US" sz="20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234" rtl="0" eaLnBrk="1" fontAlgn="auto" latinLnBrk="0" hangingPunct="1">
                <a:lnSpc>
                  <a:spcPct val="100000"/>
                </a:lnSpc>
                <a:spcBef>
                  <a:spcPts val="0"/>
                </a:spcBef>
                <a:spcAft>
                  <a:spcPts val="0"/>
                </a:spcAft>
                <a:buClrTx/>
                <a:buSzTx/>
                <a:buFontTx/>
                <a:buNone/>
                <a:tabLst/>
                <a:defRPr/>
              </a:pPr>
              <a:endParaRPr kumimoji="0" lang="en-US" sz="27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60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60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32012"/>
              </a:xfrm>
              <a:prstGeom prst="rect">
                <a:avLst/>
              </a:prstGeom>
              <a:noFill/>
              <a:ln>
                <a:noFill/>
              </a:ln>
            </p:spPr>
            <p:txBody>
              <a:bodyPr wrap="square" rtlCol="0">
                <a:spAutoFit/>
              </a:bodyPr>
              <a:lstStyle/>
              <a:p>
                <a:r>
                  <a:rPr lang="en-US" sz="2000" dirty="0" smtClean="0">
                    <a:solidFill>
                      <a:schemeClr val="tx2"/>
                    </a:solidFill>
                    <a:latin typeface="Trebuchet MS" pitchFamily="34" charset="0"/>
                  </a:rPr>
                  <a:t>Student</a:t>
                </a:r>
                <a:r>
                  <a:rPr lang="en-US" sz="2000" baseline="0" dirty="0" smtClean="0">
                    <a:solidFill>
                      <a:schemeClr val="tx2"/>
                    </a:solidFill>
                    <a:latin typeface="Trebuchet MS" pitchFamily="34" charset="0"/>
                  </a:rPr>
                  <a:t> discounts are available on our </a:t>
                </a:r>
                <a:r>
                  <a:rPr lang="en-US" sz="2000" baseline="0" dirty="0" err="1" smtClean="0">
                    <a:solidFill>
                      <a:schemeClr val="tx2"/>
                    </a:solidFill>
                    <a:latin typeface="Trebuchet MS" pitchFamily="34" charset="0"/>
                  </a:rPr>
                  <a:t>Facebook</a:t>
                </a:r>
                <a:r>
                  <a:rPr lang="en-US" sz="2000" baseline="0" dirty="0" smtClean="0">
                    <a:solidFill>
                      <a:schemeClr val="tx2"/>
                    </a:solidFill>
                    <a:latin typeface="Trebuchet MS" pitchFamily="34" charset="0"/>
                  </a:rPr>
                  <a:t> page.</a:t>
                </a:r>
                <a:br>
                  <a:rPr lang="en-US" sz="2000" baseline="0" dirty="0" smtClean="0">
                    <a:solidFill>
                      <a:schemeClr val="tx2"/>
                    </a:solidFill>
                    <a:latin typeface="Trebuchet MS" pitchFamily="34" charset="0"/>
                  </a:rPr>
                </a:br>
                <a:r>
                  <a:rPr lang="en-US" sz="2000" baseline="0" dirty="0" smtClean="0">
                    <a:solidFill>
                      <a:schemeClr val="tx2"/>
                    </a:solidFill>
                    <a:latin typeface="Trebuchet MS" pitchFamily="34" charset="0"/>
                  </a:rPr>
                  <a:t>Go to </a:t>
                </a:r>
                <a:r>
                  <a:rPr lang="en-US" sz="2000" u="sng" baseline="0" dirty="0" smtClean="0">
                    <a:solidFill>
                      <a:schemeClr val="tx2"/>
                    </a:solidFill>
                    <a:latin typeface="Trebuchet MS" pitchFamily="34" charset="0"/>
                  </a:rPr>
                  <a:t>PosterPresentations.com</a:t>
                </a:r>
                <a:r>
                  <a:rPr lang="en-US" sz="2000" baseline="0" dirty="0" smtClean="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grpSp>
      <p:sp>
        <p:nvSpPr>
          <p:cNvPr id="471" name="Rounded Rectangle 470"/>
          <p:cNvSpPr/>
          <p:nvPr userDrawn="1"/>
        </p:nvSpPr>
        <p:spPr>
          <a:xfrm>
            <a:off x="0" y="0"/>
            <a:ext cx="36576000" cy="40005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cxnSp>
        <p:nvCxnSpPr>
          <p:cNvPr id="1494" name="Straight Connector 1493"/>
          <p:cNvCxnSpPr/>
          <p:nvPr userDrawn="1"/>
        </p:nvCxnSpPr>
        <p:spPr>
          <a:xfrm>
            <a:off x="0" y="4000500"/>
            <a:ext cx="365760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p:cNvSpPr txBox="1"/>
          <p:nvPr userDrawn="1"/>
        </p:nvSpPr>
        <p:spPr>
          <a:xfrm>
            <a:off x="37072673" y="25916223"/>
            <a:ext cx="6357981" cy="1166365"/>
          </a:xfrm>
          <a:prstGeom prst="rect">
            <a:avLst/>
          </a:prstGeom>
          <a:noFill/>
        </p:spPr>
        <p:txBody>
          <a:bodyPr wrap="square" lIns="54418" tIns="27208" rIns="54418" bIns="27208" rtlCol="0">
            <a:spAutoFit/>
          </a:bodyPr>
          <a:lstStyle/>
          <a:p>
            <a:pPr marL="334685" indent="-334685">
              <a:lnSpc>
                <a:spcPts val="2167"/>
              </a:lnSpc>
            </a:pPr>
            <a:r>
              <a:rPr lang="en-US" sz="2300" dirty="0" smtClean="0">
                <a:solidFill>
                  <a:schemeClr val="bg1"/>
                </a:solidFill>
              </a:rPr>
              <a:t>©2015</a:t>
            </a:r>
            <a:r>
              <a:rPr lang="en-US" sz="2300" baseline="0" dirty="0" smtClean="0">
                <a:solidFill>
                  <a:schemeClr val="bg1"/>
                </a:solidFill>
              </a:rPr>
              <a:t> </a:t>
            </a:r>
            <a:r>
              <a:rPr lang="en-US" sz="2300" dirty="0" smtClean="0">
                <a:solidFill>
                  <a:schemeClr val="bg1"/>
                </a:solidFill>
              </a:rPr>
              <a:t>PosterPresentations.com</a:t>
            </a:r>
          </a:p>
          <a:p>
            <a:pPr marL="240761" indent="0">
              <a:lnSpc>
                <a:spcPts val="2167"/>
              </a:lnSpc>
            </a:pPr>
            <a:r>
              <a:rPr lang="en-US" sz="2000" dirty="0" smtClean="0">
                <a:solidFill>
                  <a:schemeClr val="bg1"/>
                </a:solidFill>
              </a:rPr>
              <a:t>2117 Fourth Street ,</a:t>
            </a:r>
            <a:r>
              <a:rPr lang="en-US" sz="2000" baseline="0" dirty="0" smtClean="0">
                <a:solidFill>
                  <a:schemeClr val="bg1"/>
                </a:solidFill>
              </a:rPr>
              <a:t> Unit C</a:t>
            </a:r>
          </a:p>
          <a:p>
            <a:pPr marL="240761" indent="0">
              <a:lnSpc>
                <a:spcPts val="2167"/>
              </a:lnSpc>
            </a:pPr>
            <a:r>
              <a:rPr lang="en-US" sz="2000" baseline="0" dirty="0" smtClean="0">
                <a:solidFill>
                  <a:schemeClr val="bg1"/>
                </a:solidFill>
              </a:rPr>
              <a:t>Berkeley CA </a:t>
            </a:r>
            <a:r>
              <a:rPr lang="en-US" sz="1700" baseline="0" dirty="0" smtClean="0">
                <a:solidFill>
                  <a:schemeClr val="bg1"/>
                </a:solidFill>
              </a:rPr>
              <a:t>94710</a:t>
            </a:r>
            <a:endParaRPr lang="en-US" sz="2000" baseline="0" dirty="0" smtClean="0">
              <a:solidFill>
                <a:schemeClr val="bg1"/>
              </a:solidFill>
            </a:endParaRPr>
          </a:p>
          <a:p>
            <a:pPr marL="240761" indent="0">
              <a:lnSpc>
                <a:spcPts val="2167"/>
              </a:lnSpc>
            </a:pPr>
            <a:r>
              <a:rPr lang="en-US" sz="2000" b="1" baseline="0" dirty="0" smtClean="0">
                <a:solidFill>
                  <a:srgbClr val="FFFF00"/>
                </a:solidFill>
              </a:rPr>
              <a:t>posterpresenter@gmail.com</a:t>
            </a:r>
            <a:endParaRPr lang="en-US" sz="2300" b="1" dirty="0">
              <a:solidFill>
                <a:srgbClr val="FFFF00"/>
              </a:solidFill>
            </a:endParaRPr>
          </a:p>
        </p:txBody>
      </p:sp>
      <p:sp>
        <p:nvSpPr>
          <p:cNvPr id="60" name="Text Box 14"/>
          <p:cNvSpPr txBox="1">
            <a:spLocks noChangeArrowheads="1"/>
          </p:cNvSpPr>
          <p:nvPr userDrawn="1"/>
        </p:nvSpPr>
        <p:spPr bwMode="auto">
          <a:xfrm>
            <a:off x="1236814" y="26770486"/>
            <a:ext cx="2095500" cy="382760"/>
          </a:xfrm>
          <a:prstGeom prst="rect">
            <a:avLst/>
          </a:prstGeom>
          <a:noFill/>
          <a:ln w="9525">
            <a:noFill/>
            <a:miter lim="800000"/>
            <a:headEnd/>
            <a:tailEnd/>
          </a:ln>
          <a:effectLst/>
        </p:spPr>
        <p:txBody>
          <a:bodyPr lIns="76049" tIns="38018" rIns="76049" bIns="380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3657270" rtl="0" eaLnBrk="1" latinLnBrk="0" hangingPunct="1">
        <a:spcBef>
          <a:spcPct val="0"/>
        </a:spcBef>
        <a:buNone/>
        <a:defRPr sz="7300" kern="1200">
          <a:solidFill>
            <a:schemeClr val="bg1"/>
          </a:solidFill>
          <a:latin typeface="Trebuchet MS" pitchFamily="34" charset="0"/>
          <a:ea typeface="+mj-ea"/>
          <a:cs typeface="+mj-cs"/>
        </a:defRPr>
      </a:lvl1pPr>
    </p:titleStyle>
    <p:bodyStyle>
      <a:lvl1pPr marL="1371477" indent="-1371477" algn="l" defTabSz="365727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700"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270" rtl="0" eaLnBrk="1" latinLnBrk="0" hangingPunct="1">
        <a:defRPr sz="7200" kern="1200">
          <a:solidFill>
            <a:schemeClr val="tx1"/>
          </a:solidFill>
          <a:latin typeface="+mn-lt"/>
          <a:ea typeface="+mn-ea"/>
          <a:cs typeface="+mn-cs"/>
        </a:defRPr>
      </a:lvl1pPr>
      <a:lvl2pPr marL="1828636" algn="l" defTabSz="3657270" rtl="0" eaLnBrk="1" latinLnBrk="0" hangingPunct="1">
        <a:defRPr sz="7200" kern="1200">
          <a:solidFill>
            <a:schemeClr val="tx1"/>
          </a:solidFill>
          <a:latin typeface="+mn-lt"/>
          <a:ea typeface="+mn-ea"/>
          <a:cs typeface="+mn-cs"/>
        </a:defRPr>
      </a:lvl2pPr>
      <a:lvl3pPr marL="3657270" algn="l" defTabSz="3657270" rtl="0" eaLnBrk="1" latinLnBrk="0" hangingPunct="1">
        <a:defRPr sz="7200" kern="1200">
          <a:solidFill>
            <a:schemeClr val="tx1"/>
          </a:solidFill>
          <a:latin typeface="+mn-lt"/>
          <a:ea typeface="+mn-ea"/>
          <a:cs typeface="+mn-cs"/>
        </a:defRPr>
      </a:lvl3pPr>
      <a:lvl4pPr marL="5485906" algn="l" defTabSz="3657270" rtl="0" eaLnBrk="1" latinLnBrk="0" hangingPunct="1">
        <a:defRPr sz="7200" kern="1200">
          <a:solidFill>
            <a:schemeClr val="tx1"/>
          </a:solidFill>
          <a:latin typeface="+mn-lt"/>
          <a:ea typeface="+mn-ea"/>
          <a:cs typeface="+mn-cs"/>
        </a:defRPr>
      </a:lvl4pPr>
      <a:lvl5pPr marL="7314542" algn="l" defTabSz="3657270" rtl="0" eaLnBrk="1" latinLnBrk="0" hangingPunct="1">
        <a:defRPr sz="7200" kern="1200">
          <a:solidFill>
            <a:schemeClr val="tx1"/>
          </a:solidFill>
          <a:latin typeface="+mn-lt"/>
          <a:ea typeface="+mn-ea"/>
          <a:cs typeface="+mn-cs"/>
        </a:defRPr>
      </a:lvl5pPr>
      <a:lvl6pPr marL="9143178" algn="l" defTabSz="3657270" rtl="0" eaLnBrk="1" latinLnBrk="0" hangingPunct="1">
        <a:defRPr sz="7200" kern="1200">
          <a:solidFill>
            <a:schemeClr val="tx1"/>
          </a:solidFill>
          <a:latin typeface="+mn-lt"/>
          <a:ea typeface="+mn-ea"/>
          <a:cs typeface="+mn-cs"/>
        </a:defRPr>
      </a:lvl6pPr>
      <a:lvl7pPr marL="10971814" algn="l" defTabSz="3657270" rtl="0" eaLnBrk="1" latinLnBrk="0" hangingPunct="1">
        <a:defRPr sz="7200" kern="1200">
          <a:solidFill>
            <a:schemeClr val="tx1"/>
          </a:solidFill>
          <a:latin typeface="+mn-lt"/>
          <a:ea typeface="+mn-ea"/>
          <a:cs typeface="+mn-cs"/>
        </a:defRPr>
      </a:lvl7pPr>
      <a:lvl8pPr marL="12800448" algn="l" defTabSz="3657270" rtl="0" eaLnBrk="1" latinLnBrk="0" hangingPunct="1">
        <a:defRPr sz="7200" kern="1200">
          <a:solidFill>
            <a:schemeClr val="tx1"/>
          </a:solidFill>
          <a:latin typeface="+mn-lt"/>
          <a:ea typeface="+mn-ea"/>
          <a:cs typeface="+mn-cs"/>
        </a:defRPr>
      </a:lvl8pPr>
      <a:lvl9pPr marL="14629084" algn="l" defTabSz="3657270" rtl="0" eaLnBrk="1" latinLnBrk="0" hangingPunct="1">
        <a:defRPr sz="7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1622168" y="9605098"/>
            <a:ext cx="11314530" cy="68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36798200" y="-45887"/>
            <a:ext cx="9218449" cy="27477888"/>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00" b="1" spc="500" dirty="0" smtClean="0">
                  <a:solidFill>
                    <a:schemeClr val="bg1"/>
                  </a:solidFill>
                  <a:latin typeface="Trebuchet MS" pitchFamily="34" charset="0"/>
                </a:rPr>
                <a:t>QUICK START (cont.)</a:t>
              </a:r>
            </a:p>
            <a:p>
              <a:pPr algn="ctr"/>
              <a:endParaRPr lang="en-US" sz="30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How to change the template color theme</a:t>
              </a:r>
            </a:p>
            <a:p>
              <a:pPr marL="0" marR="0" lvl="2" indent="0" algn="l" defTabSz="95246"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smtClean="0">
                  <a:solidFill>
                    <a:schemeClr val="bg1">
                      <a:lumMod val="75000"/>
                    </a:schemeClr>
                  </a:solidFill>
                  <a:latin typeface="Trebuchet MS" pitchFamily="34" charset="0"/>
                </a:rPr>
                <a:t>also create your own color theme.</a:t>
              </a:r>
            </a:p>
            <a:p>
              <a:pPr marL="0" marR="0" lvl="2"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r>
                <a:rPr lang="en-US" sz="20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Text</a:t>
              </a:r>
            </a:p>
            <a:p>
              <a:pPr marL="2721131" lvl="2" indent="0" algn="l" defTabSz="95246"/>
              <a:r>
                <a:rPr lang="en-US" sz="20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234" lvl="2"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 </a:t>
              </a:r>
              <a:r>
                <a:rPr kumimoji="0" lang="en-US" sz="27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smtClean="0">
                <a:solidFill>
                  <a:schemeClr val="bg1">
                    <a:lumMod val="75000"/>
                  </a:schemeClr>
                </a:solidFill>
                <a:latin typeface="Trebuchet MS" pitchFamily="34" charset="0"/>
              </a:endParaRPr>
            </a:p>
            <a:p>
              <a:pPr marL="1265234" lvl="2"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Tables</a:t>
              </a:r>
            </a:p>
            <a:p>
              <a:pPr marL="1441921" lvl="1" indent="0" algn="l" defTabSz="95246"/>
              <a:r>
                <a:rPr lang="en-US" sz="2000" b="0" baseline="0" dirty="0" smtClean="0">
                  <a:solidFill>
                    <a:schemeClr val="bg1">
                      <a:lumMod val="75000"/>
                    </a:schemeClr>
                  </a:solidFill>
                  <a:latin typeface="Trebuchet MS" pitchFamily="34" charset="0"/>
                </a:rPr>
                <a:t>To add a table from scratch go to the INSERT menu and </a:t>
              </a:r>
              <a:br>
                <a:rPr lang="en-US" sz="2000" b="0" baseline="0" dirty="0" smtClean="0">
                  <a:solidFill>
                    <a:schemeClr val="bg1">
                      <a:lumMod val="75000"/>
                    </a:schemeClr>
                  </a:solidFill>
                  <a:latin typeface="Trebuchet MS" pitchFamily="34" charset="0"/>
                </a:rPr>
              </a:br>
              <a:r>
                <a:rPr lang="en-US" sz="2000" b="0" baseline="0" dirty="0" smtClean="0">
                  <a:solidFill>
                    <a:schemeClr val="bg1">
                      <a:lumMod val="75000"/>
                    </a:schemeClr>
                  </a:solidFill>
                  <a:latin typeface="Trebuchet MS" pitchFamily="34" charset="0"/>
                </a:rPr>
                <a:t>click on TABLE. A drop-down box will help you select rows and columns. </a:t>
              </a:r>
            </a:p>
            <a:p>
              <a:pPr marL="0" lvl="0" indent="0" algn="l" defTabSz="95246"/>
              <a:r>
                <a:rPr lang="en-US" sz="20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234" rtl="0" eaLnBrk="1" fontAlgn="auto" latinLnBrk="0" hangingPunct="1">
                <a:lnSpc>
                  <a:spcPct val="100000"/>
                </a:lnSpc>
                <a:spcBef>
                  <a:spcPts val="0"/>
                </a:spcBef>
                <a:spcAft>
                  <a:spcPts val="0"/>
                </a:spcAft>
                <a:buClrTx/>
                <a:buSzTx/>
                <a:buFontTx/>
                <a:buNone/>
                <a:tabLst/>
                <a:defRPr/>
              </a:pPr>
              <a:endParaRPr kumimoji="0" lang="en-US" sz="27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7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7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32012"/>
              </a:xfrm>
              <a:prstGeom prst="rect">
                <a:avLst/>
              </a:prstGeom>
              <a:noFill/>
              <a:ln>
                <a:noFill/>
              </a:ln>
            </p:spPr>
            <p:txBody>
              <a:bodyPr wrap="square" rtlCol="0">
                <a:spAutoFit/>
              </a:bodyPr>
              <a:lstStyle/>
              <a:p>
                <a:r>
                  <a:rPr lang="en-US" sz="2000" dirty="0" smtClean="0">
                    <a:solidFill>
                      <a:schemeClr val="tx2"/>
                    </a:solidFill>
                    <a:latin typeface="Trebuchet MS" pitchFamily="34" charset="0"/>
                  </a:rPr>
                  <a:t>Student</a:t>
                </a:r>
                <a:r>
                  <a:rPr lang="en-US" sz="2000" baseline="0" dirty="0" smtClean="0">
                    <a:solidFill>
                      <a:schemeClr val="tx2"/>
                    </a:solidFill>
                    <a:latin typeface="Trebuchet MS" pitchFamily="34" charset="0"/>
                  </a:rPr>
                  <a:t> discounts are available on our </a:t>
                </a:r>
                <a:r>
                  <a:rPr lang="en-US" sz="2000" baseline="0" dirty="0" err="1" smtClean="0">
                    <a:solidFill>
                      <a:schemeClr val="tx2"/>
                    </a:solidFill>
                    <a:latin typeface="Trebuchet MS" pitchFamily="34" charset="0"/>
                  </a:rPr>
                  <a:t>Facebook</a:t>
                </a:r>
                <a:r>
                  <a:rPr lang="en-US" sz="2000" baseline="0" dirty="0" smtClean="0">
                    <a:solidFill>
                      <a:schemeClr val="tx2"/>
                    </a:solidFill>
                    <a:latin typeface="Trebuchet MS" pitchFamily="34" charset="0"/>
                  </a:rPr>
                  <a:t> page.</a:t>
                </a:r>
                <a:br>
                  <a:rPr lang="en-US" sz="2000" baseline="0" dirty="0" smtClean="0">
                    <a:solidFill>
                      <a:schemeClr val="tx2"/>
                    </a:solidFill>
                    <a:latin typeface="Trebuchet MS" pitchFamily="34" charset="0"/>
                  </a:rPr>
                </a:br>
                <a:r>
                  <a:rPr lang="en-US" sz="2000" baseline="0" dirty="0" smtClean="0">
                    <a:solidFill>
                      <a:schemeClr val="tx2"/>
                    </a:solidFill>
                    <a:latin typeface="Trebuchet MS" pitchFamily="34" charset="0"/>
                  </a:rPr>
                  <a:t>Go to </a:t>
                </a:r>
                <a:r>
                  <a:rPr lang="en-US" sz="2000" u="sng" baseline="0" dirty="0" smtClean="0">
                    <a:solidFill>
                      <a:schemeClr val="tx2"/>
                    </a:solidFill>
                    <a:latin typeface="Trebuchet MS" pitchFamily="34" charset="0"/>
                  </a:rPr>
                  <a:t>PosterPresentations.com</a:t>
                </a:r>
                <a:r>
                  <a:rPr lang="en-US" sz="2000" baseline="0" dirty="0" smtClean="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grpSp>
      <p:grpSp>
        <p:nvGrpSpPr>
          <p:cNvPr id="54" name="Group 53"/>
          <p:cNvGrpSpPr/>
          <p:nvPr userDrawn="1"/>
        </p:nvGrpSpPr>
        <p:grpSpPr>
          <a:xfrm>
            <a:off x="-9354324" y="-1"/>
            <a:ext cx="9182388" cy="274320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234" rtl="0" eaLnBrk="1" fontAlgn="auto" latinLnBrk="0" hangingPunct="1">
                <a:lnSpc>
                  <a:spcPct val="100000"/>
                </a:lnSpc>
                <a:spcBef>
                  <a:spcPts val="0"/>
                </a:spcBef>
                <a:spcAft>
                  <a:spcPts val="0"/>
                </a:spcAft>
                <a:buClrTx/>
                <a:buSzTx/>
                <a:buFontTx/>
                <a:buNone/>
                <a:tabLst/>
                <a:defRPr/>
              </a:pPr>
              <a:r>
                <a:rPr lang="en-US" sz="2700" b="1" spc="0" dirty="0" smtClean="0">
                  <a:solidFill>
                    <a:srgbClr val="FF0000"/>
                  </a:solidFill>
                  <a:latin typeface="Trebuchet MS" pitchFamily="34" charset="0"/>
                </a:rPr>
                <a:t>(—THIS SIDEBAR DOES NOT PRINT—)</a:t>
              </a:r>
              <a:endParaRPr lang="en-US" sz="2700" b="1" spc="500"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DESIGN</a:t>
              </a:r>
              <a:r>
                <a:rPr lang="en-US" sz="3300" b="1" spc="500" baseline="0" dirty="0" smtClean="0">
                  <a:solidFill>
                    <a:schemeClr val="bg1"/>
                  </a:solidFill>
                  <a:latin typeface="Trebuchet MS" pitchFamily="34" charset="0"/>
                </a:rPr>
                <a:t> </a:t>
              </a:r>
              <a:r>
                <a:rPr lang="en-US" sz="3300" b="1" spc="500" dirty="0" smtClean="0">
                  <a:solidFill>
                    <a:schemeClr val="bg1"/>
                  </a:solidFill>
                  <a:latin typeface="Trebuchet MS" pitchFamily="34" charset="0"/>
                </a:rPr>
                <a:t>GUIDE</a:t>
              </a:r>
            </a:p>
            <a:p>
              <a:pPr algn="ctr"/>
              <a:endParaRPr lang="en-US" sz="2300" b="1" dirty="0" smtClean="0">
                <a:latin typeface="Trebuchet MS" pitchFamily="34" charset="0"/>
              </a:endParaRPr>
            </a:p>
            <a:p>
              <a:pPr defTabSz="3137907"/>
              <a:r>
                <a:rPr lang="en-US" sz="2300" i="0" dirty="0" smtClean="0">
                  <a:latin typeface="Trebuchet MS" pitchFamily="34" charset="0"/>
                </a:rPr>
                <a:t>This PowerPoint</a:t>
              </a:r>
              <a:r>
                <a:rPr lang="en-US" sz="2300" i="0" baseline="0" dirty="0" smtClean="0">
                  <a:latin typeface="Trebuchet MS" pitchFamily="34" charset="0"/>
                </a:rPr>
                <a:t> </a:t>
              </a:r>
              <a:r>
                <a:rPr lang="en-US" sz="2300" i="0" dirty="0" smtClean="0">
                  <a:latin typeface="Trebuchet MS" pitchFamily="34" charset="0"/>
                </a:rPr>
                <a:t>2007 template produces</a:t>
              </a:r>
              <a:r>
                <a:rPr lang="en-US" sz="2300" i="0" baseline="0" dirty="0" smtClean="0">
                  <a:latin typeface="Trebuchet MS" pitchFamily="34" charset="0"/>
                </a:rPr>
                <a:t> </a:t>
              </a:r>
              <a:r>
                <a:rPr lang="en-US" sz="2300" i="0" dirty="0" smtClean="0">
                  <a:latin typeface="Trebuchet MS" pitchFamily="34" charset="0"/>
                </a:rPr>
                <a:t>a 36”x48” presentation poster. </a:t>
              </a:r>
              <a:r>
                <a:rPr lang="en-US" sz="2300" dirty="0" smtClean="0">
                  <a:latin typeface="Trebuchet MS" pitchFamily="34" charset="0"/>
                </a:rPr>
                <a:t>You</a:t>
              </a:r>
              <a:r>
                <a:rPr lang="en-US" sz="2300" baseline="0" dirty="0" smtClean="0">
                  <a:latin typeface="Trebuchet MS" pitchFamily="34" charset="0"/>
                </a:rPr>
                <a:t> can u</a:t>
              </a:r>
              <a:r>
                <a:rPr lang="en-US" sz="2300" dirty="0" smtClean="0">
                  <a:latin typeface="Trebuchet MS" pitchFamily="34" charset="0"/>
                </a:rPr>
                <a:t>se</a:t>
              </a:r>
              <a:r>
                <a:rPr lang="en-US" sz="2300" baseline="0" dirty="0" smtClean="0">
                  <a:latin typeface="Trebuchet MS" pitchFamily="34" charset="0"/>
                </a:rPr>
                <a:t> it to create your research poster and </a:t>
              </a:r>
              <a:r>
                <a:rPr lang="en-US" sz="2300" dirty="0" smtClean="0">
                  <a:latin typeface="Trebuchet MS" pitchFamily="34" charset="0"/>
                </a:rPr>
                <a:t>save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7907"/>
              <a:endParaRPr lang="en-US" sz="2300" dirty="0" smtClean="0">
                <a:latin typeface="Trebuchet MS" pitchFamily="34" charset="0"/>
              </a:endParaRPr>
            </a:p>
            <a:p>
              <a:pPr defTabSz="3657536"/>
              <a:r>
                <a:rPr lang="en-US" sz="23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300" b="1" dirty="0" smtClean="0">
                  <a:solidFill>
                    <a:srgbClr val="FFC000"/>
                  </a:solidFill>
                  <a:latin typeface="Trebuchet MS" pitchFamily="34" charset="0"/>
                </a:rPr>
                <a:t>PosterPresentations.com</a:t>
              </a:r>
              <a:r>
                <a:rPr lang="en-US" sz="2300" b="1" dirty="0" smtClean="0">
                  <a:solidFill>
                    <a:schemeClr val="bg1"/>
                  </a:solidFill>
                  <a:latin typeface="Trebuchet MS" pitchFamily="34" charset="0"/>
                </a:rPr>
                <a:t> </a:t>
              </a:r>
              <a:r>
                <a:rPr lang="en-US" sz="2300" dirty="0" smtClean="0">
                  <a:solidFill>
                    <a:schemeClr val="bg1"/>
                  </a:solidFill>
                  <a:latin typeface="Trebuchet MS" pitchFamily="34" charset="0"/>
                </a:rPr>
                <a:t>and click on HELP DESK.</a:t>
              </a:r>
            </a:p>
            <a:p>
              <a:pPr defTabSz="3657536"/>
              <a:endParaRPr lang="en-US" sz="2300" dirty="0" smtClean="0">
                <a:latin typeface="Trebuchet MS" pitchFamily="34" charset="0"/>
              </a:endParaRPr>
            </a:p>
            <a:p>
              <a:pPr defTabSz="3657536"/>
              <a:r>
                <a:rPr lang="en-US" sz="2300" dirty="0" smtClean="0">
                  <a:solidFill>
                    <a:schemeClr val="bg1"/>
                  </a:solidFill>
                  <a:latin typeface="Trebuchet MS" pitchFamily="34" charset="0"/>
                </a:rPr>
                <a:t>When</a:t>
              </a:r>
              <a:r>
                <a:rPr lang="en-US" sz="2300" baseline="0" dirty="0" smtClean="0">
                  <a:solidFill>
                    <a:schemeClr val="bg1"/>
                  </a:solidFill>
                  <a:latin typeface="Trebuchet MS" pitchFamily="34" charset="0"/>
                </a:rPr>
                <a:t> you are ready to print your poster</a:t>
              </a:r>
              <a:r>
                <a:rPr lang="en-US" sz="2300" dirty="0" smtClean="0">
                  <a:solidFill>
                    <a:schemeClr val="bg1"/>
                  </a:solidFill>
                  <a:latin typeface="Trebuchet MS" pitchFamily="34" charset="0"/>
                </a:rPr>
                <a:t>,</a:t>
              </a:r>
              <a:r>
                <a:rPr lang="en-US" sz="2300" baseline="0" dirty="0" smtClean="0">
                  <a:solidFill>
                    <a:schemeClr val="bg1"/>
                  </a:solidFill>
                  <a:latin typeface="Trebuchet MS" pitchFamily="34" charset="0"/>
                </a:rPr>
                <a:t> go online to </a:t>
              </a:r>
              <a:r>
                <a:rPr lang="en-US" sz="2300" b="0" dirty="0" smtClean="0">
                  <a:solidFill>
                    <a:schemeClr val="bg1"/>
                  </a:solidFill>
                  <a:latin typeface="Trebuchet MS" pitchFamily="34" charset="0"/>
                </a:rPr>
                <a:t>PosterPresentations.com</a:t>
              </a:r>
              <a:r>
                <a:rPr lang="en-US" sz="2300" dirty="0" smtClean="0">
                  <a:solidFill>
                    <a:schemeClr val="bg1"/>
                  </a:solidFill>
                  <a:latin typeface="Trebuchet MS" pitchFamily="34" charset="0"/>
                </a:rPr>
                <a:t/>
              </a:r>
              <a:br>
                <a:rPr lang="en-US" sz="2300" dirty="0" smtClean="0">
                  <a:solidFill>
                    <a:schemeClr val="bg1"/>
                  </a:solidFill>
                  <a:latin typeface="Trebuchet MS" pitchFamily="34" charset="0"/>
                </a:rPr>
              </a:br>
              <a:endParaRPr lang="en-US" sz="2300" dirty="0" smtClean="0">
                <a:solidFill>
                  <a:schemeClr val="bg1"/>
                </a:solidFill>
                <a:latin typeface="Trebuchet MS" pitchFamily="34" charset="0"/>
              </a:endParaRPr>
            </a:p>
            <a:p>
              <a:pPr algn="l" defTabSz="3137907"/>
              <a:r>
                <a:rPr lang="en-US" sz="2300" b="0" dirty="0" smtClean="0">
                  <a:solidFill>
                    <a:schemeClr val="bg1"/>
                  </a:solidFill>
                  <a:latin typeface="Trebuchet MS" pitchFamily="34" charset="0"/>
                </a:rPr>
                <a:t>Need</a:t>
              </a:r>
              <a:r>
                <a:rPr lang="en-US" sz="2300" b="0" baseline="0" dirty="0" smtClean="0">
                  <a:solidFill>
                    <a:schemeClr val="bg1"/>
                  </a:solidFill>
                  <a:latin typeface="Trebuchet MS" pitchFamily="34" charset="0"/>
                </a:rPr>
                <a:t> assistance? Call us at </a:t>
              </a:r>
              <a:r>
                <a:rPr lang="en-US" sz="2300" b="0" dirty="0" smtClean="0">
                  <a:solidFill>
                    <a:srgbClr val="FFC000"/>
                  </a:solidFill>
                  <a:latin typeface="Trebuchet MS" pitchFamily="34" charset="0"/>
                </a:rPr>
                <a:t>1.510.649.3001</a:t>
              </a:r>
            </a:p>
            <a:p>
              <a:pPr algn="l" defTabSz="3137907"/>
              <a:endParaRPr lang="en-US" sz="3000" b="1" dirty="0" smtClean="0">
                <a:solidFill>
                  <a:srgbClr val="FFFF00"/>
                </a:solidFill>
                <a:latin typeface="Trebuchet MS" pitchFamily="34" charset="0"/>
              </a:endParaRPr>
            </a:p>
            <a:p>
              <a:pPr algn="ctr"/>
              <a:endParaRPr lang="en-US" sz="2000" b="1"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QUICK START</a:t>
              </a:r>
            </a:p>
            <a:p>
              <a:pPr algn="ctr"/>
              <a:endParaRPr lang="en-US" sz="27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Zoom in and out</a:t>
              </a:r>
            </a:p>
            <a:p>
              <a:pPr marL="1576854" indent="-1576854" algn="l" defTabSz="709055"/>
              <a:r>
                <a:rPr lang="en-US" sz="2000" b="0" baseline="0" dirty="0" smtClean="0">
                  <a:solidFill>
                    <a:schemeClr val="bg1"/>
                  </a:solidFill>
                  <a:latin typeface="Trebuchet MS" pitchFamily="34" charset="0"/>
                </a:rPr>
                <a:t>	</a:t>
              </a:r>
              <a:r>
                <a:rPr lang="en-US" sz="2000" b="0" baseline="0" dirty="0" smtClean="0">
                  <a:solidFill>
                    <a:schemeClr val="bg1">
                      <a:lumMod val="75000"/>
                    </a:schemeClr>
                  </a:solidFill>
                  <a:latin typeface="Trebuchet MS" pitchFamily="34" charset="0"/>
                </a:rPr>
                <a:t>As you work on your poster zoom in and out to the level that is more comfortable to you. </a:t>
              </a:r>
            </a:p>
            <a:p>
              <a:pPr marL="1576854" indent="-1576854" algn="l" defTabSz="709055"/>
              <a:r>
                <a:rPr lang="en-US" sz="2000" b="1" baseline="0" dirty="0" smtClean="0">
                  <a:solidFill>
                    <a:schemeClr val="bg1">
                      <a:lumMod val="75000"/>
                    </a:schemeClr>
                  </a:solidFill>
                  <a:latin typeface="Trebuchet MS" pitchFamily="34" charset="0"/>
                </a:rPr>
                <a:t>	</a:t>
              </a:r>
              <a:r>
                <a:rPr lang="en-US" sz="2000" b="0" baseline="0" dirty="0" smtClean="0">
                  <a:solidFill>
                    <a:schemeClr val="bg1">
                      <a:lumMod val="75000"/>
                    </a:schemeClr>
                  </a:solidFill>
                  <a:latin typeface="Trebuchet MS" pitchFamily="34" charset="0"/>
                </a:rPr>
                <a:t>Go to VIEW &gt; ZOOM.</a:t>
              </a:r>
            </a:p>
            <a:p>
              <a:pPr algn="l"/>
              <a:endParaRPr lang="en-US" sz="2300" b="0"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Title, Authors, and Affiliations</a:t>
              </a:r>
            </a:p>
            <a:p>
              <a:pPr algn="l"/>
              <a:r>
                <a:rPr lang="en-US" sz="20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300" b="1" baseline="0" dirty="0" smtClean="0">
                  <a:solidFill>
                    <a:schemeClr val="bg1"/>
                  </a:solidFill>
                  <a:latin typeface="Trebuchet MS" pitchFamily="34" charset="0"/>
                </a:rPr>
                <a:t/>
              </a:r>
              <a:br>
                <a:rPr lang="en-US" sz="2300" b="1" baseline="0" dirty="0" smtClean="0">
                  <a:solidFill>
                    <a:schemeClr val="bg1"/>
                  </a:solidFill>
                  <a:latin typeface="Trebuchet MS" pitchFamily="34" charset="0"/>
                </a:rPr>
              </a:br>
              <a:endParaRPr lang="en-US" sz="2300" b="1" dirty="0" smtClean="0">
                <a:solidFill>
                  <a:schemeClr val="bg1"/>
                </a:solidFill>
                <a:latin typeface="Trebuchet MS" pitchFamily="34" charset="0"/>
              </a:endParaRPr>
            </a:p>
            <a:p>
              <a:pPr algn="ctr"/>
              <a:endParaRPr lang="en-US" sz="2300" b="1" dirty="0" smtClean="0">
                <a:solidFill>
                  <a:srgbClr val="FFC000"/>
                </a:solidFill>
                <a:latin typeface="Trebuchet MS" pitchFamily="34" charset="0"/>
              </a:endParaRPr>
            </a:p>
            <a:p>
              <a:pPr algn="ctr"/>
              <a:endParaRPr lang="en-US" sz="2300" b="1" dirty="0" smtClean="0">
                <a:solidFill>
                  <a:srgbClr val="FFC000"/>
                </a:solidFill>
                <a:latin typeface="Trebuchet MS" pitchFamily="34" charset="0"/>
              </a:endParaRPr>
            </a:p>
            <a:p>
              <a:pPr algn="ctr"/>
              <a:r>
                <a:rPr lang="en-US" sz="2700" b="1" dirty="0" smtClean="0">
                  <a:solidFill>
                    <a:srgbClr val="FFC000"/>
                  </a:solidFill>
                  <a:latin typeface="Trebuchet MS" pitchFamily="34" charset="0"/>
                </a:rPr>
                <a:t>Adding Logos</a:t>
              </a:r>
              <a:r>
                <a:rPr lang="en-US" sz="2700" b="1" baseline="0" dirty="0" smtClean="0">
                  <a:solidFill>
                    <a:srgbClr val="FFC000"/>
                  </a:solidFill>
                  <a:latin typeface="Trebuchet MS" pitchFamily="34" charset="0"/>
                </a:rPr>
                <a:t> / Seals</a:t>
              </a:r>
            </a:p>
            <a:p>
              <a:pPr algn="l"/>
              <a:r>
                <a:rPr lang="en-US" sz="20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spc="0"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See if your school’s logo is available on our free poster templates page.</a:t>
              </a:r>
            </a:p>
            <a:p>
              <a:pPr algn="l"/>
              <a:endParaRPr lang="en-US" sz="2000" b="0" baseline="0" dirty="0" smtClean="0">
                <a:latin typeface="Trebuchet MS" pitchFamily="34" charset="0"/>
              </a:endParaRPr>
            </a:p>
            <a:p>
              <a:pPr algn="ctr"/>
              <a:r>
                <a:rPr lang="en-US" sz="2700" b="1" baseline="0" dirty="0" smtClean="0">
                  <a:solidFill>
                    <a:srgbClr val="FFC000"/>
                  </a:solidFill>
                  <a:latin typeface="Trebuchet MS" pitchFamily="34" charset="0"/>
                </a:rPr>
                <a:t>Photographs / Graphics</a:t>
              </a:r>
            </a:p>
            <a:p>
              <a:pPr algn="l" defTabSz="814884"/>
              <a:r>
                <a:rPr lang="en-US" sz="20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smtClean="0">
                  <a:solidFill>
                    <a:schemeClr val="bg1">
                      <a:lumMod val="75000"/>
                    </a:schemeClr>
                  </a:solidFill>
                  <a:latin typeface="Trebuchet MS" pitchFamily="34" charset="0"/>
                </a:rPr>
                <a:t>disproportionally.</a:t>
              </a:r>
            </a:p>
            <a:p>
              <a:pPr algn="l" defTabSz="814884"/>
              <a:endParaRPr lang="en-US" sz="2000" b="0" baseline="0" dirty="0" smtClean="0">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r>
                <a:rPr lang="en-US" sz="2700" b="1" baseline="0" dirty="0" smtClean="0">
                  <a:solidFill>
                    <a:srgbClr val="FFC000"/>
                  </a:solidFill>
                  <a:latin typeface="Trebuchet MS" pitchFamily="34" charset="0"/>
                </a:rPr>
                <a:t>Image Quality Check</a:t>
              </a:r>
            </a:p>
            <a:p>
              <a:pPr lvl="0" algn="l" defTabSz="814884"/>
              <a:r>
                <a:rPr lang="en-US" sz="20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3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6"/>
              <a:ext cx="7531182" cy="2446682"/>
              <a:chOff x="-4470427" y="11016658"/>
              <a:chExt cx="3470785" cy="1124110"/>
            </a:xfrm>
          </p:grpSpPr>
          <p:grpSp>
            <p:nvGrpSpPr>
              <p:cNvPr id="65" name="Group 64"/>
              <p:cNvGrpSpPr/>
              <p:nvPr userDrawn="1"/>
            </p:nvGrpSpPr>
            <p:grpSpPr>
              <a:xfrm>
                <a:off x="-2783495" y="11060883"/>
                <a:ext cx="624431" cy="907675"/>
                <a:chOff x="-3958697" y="11117435"/>
                <a:chExt cx="779338" cy="1300693"/>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303950"/>
                </a:xfrm>
                <a:prstGeom prst="rect">
                  <a:avLst/>
                </a:prstGeom>
                <a:solidFill>
                  <a:schemeClr val="accent1"/>
                </a:solidFill>
                <a:ln>
                  <a:noFill/>
                </a:ln>
              </p:spPr>
              <p:txBody>
                <a:bodyPr wrap="square" lIns="91440" tIns="91440" rIns="91440" bIns="91440" rtlCol="0">
                  <a:spAutoFit/>
                </a:bodyPr>
                <a:lstStyle/>
                <a:p>
                  <a:pPr algn="ctr"/>
                  <a:r>
                    <a:rPr lang="en-US" sz="1300" b="1" dirty="0" smtClean="0">
                      <a:solidFill>
                        <a:schemeClr val="tx1"/>
                      </a:solidFill>
                    </a:rPr>
                    <a:t>ORIGINAL</a:t>
                  </a:r>
                  <a:endParaRPr lang="en-US" sz="1300" b="1" dirty="0">
                    <a:solidFill>
                      <a:schemeClr val="tx1"/>
                    </a:solidFill>
                  </a:endParaRPr>
                </a:p>
              </p:txBody>
            </p:sp>
          </p:grpSp>
          <p:grpSp>
            <p:nvGrpSpPr>
              <p:cNvPr id="66" name="Group 65"/>
              <p:cNvGrpSpPr/>
              <p:nvPr userDrawn="1"/>
            </p:nvGrpSpPr>
            <p:grpSpPr>
              <a:xfrm>
                <a:off x="-2033159" y="11060888"/>
                <a:ext cx="1033517" cy="913330"/>
                <a:chOff x="-2921738" y="11200127"/>
                <a:chExt cx="1420279" cy="1255115"/>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79824"/>
                </a:xfrm>
                <a:prstGeom prst="rect">
                  <a:avLst/>
                </a:prstGeom>
                <a:solidFill>
                  <a:srgbClr val="FF0000"/>
                </a:solidFill>
              </p:spPr>
              <p:txBody>
                <a:bodyPr wrap="square" lIns="457200" tIns="91440" rIns="457200" bIns="91440" rtlCol="0">
                  <a:spAutoFit/>
                </a:bodyPr>
                <a:lstStyle/>
                <a:p>
                  <a:pPr algn="ctr"/>
                  <a:r>
                    <a:rPr lang="en-US" sz="1200" b="1" dirty="0" smtClean="0">
                      <a:solidFill>
                        <a:schemeClr val="bg1"/>
                      </a:solidFill>
                    </a:rPr>
                    <a:t>DISTORTED</a:t>
                  </a:r>
                  <a:endParaRPr lang="en-US" sz="6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475123"/>
              </a:xfrm>
              <a:prstGeom prst="rect">
                <a:avLst/>
              </a:prstGeom>
              <a:noFill/>
            </p:spPr>
            <p:txBody>
              <a:bodyPr wrap="square" lIns="457200" tIns="457200" rIns="457200" bIns="0" rtlCol="0">
                <a:spAutoFit/>
              </a:bodyPr>
              <a:lstStyle/>
              <a:p>
                <a:pPr algn="ctr"/>
                <a:r>
                  <a:rPr lang="en-US" sz="1300" dirty="0" smtClean="0">
                    <a:solidFill>
                      <a:schemeClr val="bg1"/>
                    </a:solidFill>
                  </a:rPr>
                  <a:t>Corner</a:t>
                </a:r>
                <a:r>
                  <a:rPr lang="en-US" sz="1300" baseline="0" dirty="0" smtClean="0">
                    <a:solidFill>
                      <a:schemeClr val="bg1"/>
                    </a:solidFill>
                  </a:rPr>
                  <a:t> handles</a:t>
                </a:r>
                <a:endParaRPr lang="en-US" sz="1300" dirty="0">
                  <a:solidFill>
                    <a:schemeClr val="bg1"/>
                  </a:solidFill>
                </a:endParaRPr>
              </a:p>
            </p:txBody>
          </p:sp>
        </p:grpSp>
        <p:grpSp>
          <p:nvGrpSpPr>
            <p:cNvPr id="60" name="Group 59"/>
            <p:cNvGrpSpPr/>
            <p:nvPr userDrawn="1"/>
          </p:nvGrpSpPr>
          <p:grpSpPr>
            <a:xfrm>
              <a:off x="-10404949" y="27751410"/>
              <a:ext cx="9335324" cy="2453251"/>
              <a:chOff x="-4757833" y="12734136"/>
              <a:chExt cx="4302233"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7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7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2088"/>
                <a:ext cx="1117601" cy="161698"/>
              </a:xfrm>
              <a:prstGeom prst="rect">
                <a:avLst/>
              </a:prstGeom>
              <a:noFill/>
            </p:spPr>
            <p:txBody>
              <a:bodyPr wrap="square" lIns="91440" tIns="91440" rIns="91440" bIns="0" rtlCol="0">
                <a:spAutoFit/>
              </a:bodyPr>
              <a:lstStyle/>
              <a:p>
                <a:pPr algn="ctr"/>
                <a:r>
                  <a:rPr lang="en-US" sz="1300" dirty="0" smtClean="0">
                    <a:solidFill>
                      <a:srgbClr val="92D050"/>
                    </a:solidFill>
                  </a:rPr>
                  <a:t>Good</a:t>
                </a:r>
                <a:r>
                  <a:rPr lang="en-US" sz="1300" baseline="0" dirty="0" smtClean="0">
                    <a:solidFill>
                      <a:srgbClr val="92D050"/>
                    </a:solidFill>
                  </a:rPr>
                  <a:t> </a:t>
                </a:r>
                <a:r>
                  <a:rPr lang="en-US" sz="1300" baseline="0" dirty="0" smtClean="0">
                    <a:solidFill>
                      <a:schemeClr val="bg1"/>
                    </a:solidFill>
                  </a:rPr>
                  <a:t>printing quality</a:t>
                </a:r>
                <a:endParaRPr lang="en-US" sz="1300" dirty="0">
                  <a:solidFill>
                    <a:schemeClr val="bg1"/>
                  </a:solidFill>
                </a:endParaRPr>
              </a:p>
            </p:txBody>
          </p:sp>
          <p:sp>
            <p:nvSpPr>
              <p:cNvPr id="64" name="TextBox 63"/>
              <p:cNvSpPr txBox="1"/>
              <p:nvPr userDrawn="1"/>
            </p:nvSpPr>
            <p:spPr>
              <a:xfrm rot="16200000">
                <a:off x="-1095250" y="13221615"/>
                <a:ext cx="1117601" cy="161698"/>
              </a:xfrm>
              <a:prstGeom prst="rect">
                <a:avLst/>
              </a:prstGeom>
              <a:noFill/>
            </p:spPr>
            <p:txBody>
              <a:bodyPr wrap="square" lIns="91440" tIns="91440" rIns="91440" bIns="0" rtlCol="0">
                <a:spAutoFit/>
              </a:bodyPr>
              <a:lstStyle/>
              <a:p>
                <a:pPr algn="ctr"/>
                <a:r>
                  <a:rPr lang="en-US" sz="1300" dirty="0" smtClean="0">
                    <a:solidFill>
                      <a:srgbClr val="FF0000"/>
                    </a:solidFill>
                  </a:rPr>
                  <a:t>Bad </a:t>
                </a:r>
                <a:r>
                  <a:rPr lang="en-US" sz="1300" dirty="0" smtClean="0">
                    <a:solidFill>
                      <a:schemeClr val="bg1"/>
                    </a:solidFill>
                  </a:rPr>
                  <a:t>printing quality</a:t>
                </a:r>
                <a:endParaRPr lang="en-US" sz="1300" dirty="0">
                  <a:solidFill>
                    <a:schemeClr val="bg1"/>
                  </a:solidFill>
                </a:endParaRPr>
              </a:p>
            </p:txBody>
          </p:sp>
        </p:grpSp>
      </p:grpSp>
      <p:sp>
        <p:nvSpPr>
          <p:cNvPr id="41" name="Rounded Rectangle 40"/>
          <p:cNvSpPr/>
          <p:nvPr userDrawn="1"/>
        </p:nvSpPr>
        <p:spPr>
          <a:xfrm>
            <a:off x="24485523" y="4493348"/>
            <a:ext cx="1131453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42" name="Rounded Rectangle 41"/>
          <p:cNvSpPr/>
          <p:nvPr userDrawn="1"/>
        </p:nvSpPr>
        <p:spPr>
          <a:xfrm>
            <a:off x="12630735" y="4475682"/>
            <a:ext cx="1131453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43" name="Rounded Rectangle 42"/>
          <p:cNvSpPr/>
          <p:nvPr userDrawn="1"/>
        </p:nvSpPr>
        <p:spPr>
          <a:xfrm>
            <a:off x="775947" y="4511013"/>
            <a:ext cx="11314530"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74" name="Rounded Rectangle 73"/>
          <p:cNvSpPr/>
          <p:nvPr userDrawn="1"/>
        </p:nvSpPr>
        <p:spPr>
          <a:xfrm>
            <a:off x="0" y="0"/>
            <a:ext cx="36576000" cy="40005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cxnSp>
        <p:nvCxnSpPr>
          <p:cNvPr id="75" name="Straight Connector 74"/>
          <p:cNvCxnSpPr/>
          <p:nvPr userDrawn="1"/>
        </p:nvCxnSpPr>
        <p:spPr>
          <a:xfrm>
            <a:off x="0" y="4000500"/>
            <a:ext cx="365760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37072673" y="25916223"/>
            <a:ext cx="6357981" cy="1166365"/>
          </a:xfrm>
          <a:prstGeom prst="rect">
            <a:avLst/>
          </a:prstGeom>
          <a:noFill/>
        </p:spPr>
        <p:txBody>
          <a:bodyPr wrap="square" lIns="54418" tIns="27208" rIns="54418" bIns="27208" rtlCol="0">
            <a:spAutoFit/>
          </a:bodyPr>
          <a:lstStyle/>
          <a:p>
            <a:pPr marL="334685" indent="-334685">
              <a:lnSpc>
                <a:spcPts val="2167"/>
              </a:lnSpc>
            </a:pPr>
            <a:r>
              <a:rPr lang="en-US" sz="2300" dirty="0" smtClean="0">
                <a:solidFill>
                  <a:schemeClr val="bg1"/>
                </a:solidFill>
              </a:rPr>
              <a:t>©2015</a:t>
            </a:r>
            <a:r>
              <a:rPr lang="en-US" sz="2300" baseline="0" dirty="0" smtClean="0">
                <a:solidFill>
                  <a:schemeClr val="bg1"/>
                </a:solidFill>
              </a:rPr>
              <a:t> </a:t>
            </a:r>
            <a:r>
              <a:rPr lang="en-US" sz="2300" dirty="0" smtClean="0">
                <a:solidFill>
                  <a:schemeClr val="bg1"/>
                </a:solidFill>
              </a:rPr>
              <a:t>PosterPresentations.com</a:t>
            </a:r>
          </a:p>
          <a:p>
            <a:pPr marL="240761" indent="0">
              <a:lnSpc>
                <a:spcPts val="2167"/>
              </a:lnSpc>
            </a:pPr>
            <a:r>
              <a:rPr lang="en-US" sz="2000" dirty="0" smtClean="0">
                <a:solidFill>
                  <a:schemeClr val="bg1"/>
                </a:solidFill>
              </a:rPr>
              <a:t>2117 Fourth Street ,</a:t>
            </a:r>
            <a:r>
              <a:rPr lang="en-US" sz="2000" baseline="0" dirty="0" smtClean="0">
                <a:solidFill>
                  <a:schemeClr val="bg1"/>
                </a:solidFill>
              </a:rPr>
              <a:t> Unit C</a:t>
            </a:r>
          </a:p>
          <a:p>
            <a:pPr marL="240761" indent="0">
              <a:lnSpc>
                <a:spcPts val="2167"/>
              </a:lnSpc>
            </a:pPr>
            <a:r>
              <a:rPr lang="en-US" sz="2000" baseline="0" dirty="0" smtClean="0">
                <a:solidFill>
                  <a:schemeClr val="bg1"/>
                </a:solidFill>
              </a:rPr>
              <a:t>Berkeley CA </a:t>
            </a:r>
            <a:r>
              <a:rPr lang="en-US" sz="1700" baseline="0" dirty="0" smtClean="0">
                <a:solidFill>
                  <a:schemeClr val="bg1"/>
                </a:solidFill>
              </a:rPr>
              <a:t>94710</a:t>
            </a:r>
            <a:endParaRPr lang="en-US" sz="2000" baseline="0" dirty="0" smtClean="0">
              <a:solidFill>
                <a:schemeClr val="bg1"/>
              </a:solidFill>
            </a:endParaRPr>
          </a:p>
          <a:p>
            <a:pPr marL="240761" indent="0">
              <a:lnSpc>
                <a:spcPts val="2167"/>
              </a:lnSpc>
            </a:pPr>
            <a:r>
              <a:rPr lang="en-US" sz="2000" b="1" baseline="0" dirty="0" smtClean="0">
                <a:solidFill>
                  <a:srgbClr val="FFFF00"/>
                </a:solidFill>
              </a:rPr>
              <a:t>posterpresenter@gmail.com</a:t>
            </a:r>
            <a:endParaRPr lang="en-US" sz="2300" b="1" dirty="0">
              <a:solidFill>
                <a:srgbClr val="FFFF00"/>
              </a:solidFill>
            </a:endParaRPr>
          </a:p>
        </p:txBody>
      </p:sp>
      <p:sp>
        <p:nvSpPr>
          <p:cNvPr id="40" name="Text Box 14"/>
          <p:cNvSpPr txBox="1">
            <a:spLocks noChangeArrowheads="1"/>
          </p:cNvSpPr>
          <p:nvPr userDrawn="1"/>
        </p:nvSpPr>
        <p:spPr bwMode="auto">
          <a:xfrm>
            <a:off x="1236814" y="26770486"/>
            <a:ext cx="2095500" cy="382760"/>
          </a:xfrm>
          <a:prstGeom prst="rect">
            <a:avLst/>
          </a:prstGeom>
          <a:noFill/>
          <a:ln w="9525">
            <a:noFill/>
            <a:miter lim="800000"/>
            <a:headEnd/>
            <a:tailEnd/>
          </a:ln>
          <a:effectLst/>
        </p:spPr>
        <p:txBody>
          <a:bodyPr lIns="76049" tIns="38018" rIns="76049" bIns="380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3657270" rtl="0" eaLnBrk="1" latinLnBrk="0" hangingPunct="1">
        <a:spcBef>
          <a:spcPct val="0"/>
        </a:spcBef>
        <a:buNone/>
        <a:defRPr sz="7300" kern="1200">
          <a:solidFill>
            <a:schemeClr val="bg1"/>
          </a:solidFill>
          <a:latin typeface="Trebuchet MS" pitchFamily="34" charset="0"/>
          <a:ea typeface="+mj-ea"/>
          <a:cs typeface="+mj-cs"/>
        </a:defRPr>
      </a:lvl1pPr>
    </p:titleStyle>
    <p:bodyStyle>
      <a:lvl1pPr marL="1371477" indent="-1371477" algn="l" defTabSz="365727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700"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270" rtl="0" eaLnBrk="1" latinLnBrk="0" hangingPunct="1">
        <a:defRPr sz="7200" kern="1200">
          <a:solidFill>
            <a:schemeClr val="tx1"/>
          </a:solidFill>
          <a:latin typeface="+mn-lt"/>
          <a:ea typeface="+mn-ea"/>
          <a:cs typeface="+mn-cs"/>
        </a:defRPr>
      </a:lvl1pPr>
      <a:lvl2pPr marL="1828636" algn="l" defTabSz="3657270" rtl="0" eaLnBrk="1" latinLnBrk="0" hangingPunct="1">
        <a:defRPr sz="7200" kern="1200">
          <a:solidFill>
            <a:schemeClr val="tx1"/>
          </a:solidFill>
          <a:latin typeface="+mn-lt"/>
          <a:ea typeface="+mn-ea"/>
          <a:cs typeface="+mn-cs"/>
        </a:defRPr>
      </a:lvl2pPr>
      <a:lvl3pPr marL="3657270" algn="l" defTabSz="3657270" rtl="0" eaLnBrk="1" latinLnBrk="0" hangingPunct="1">
        <a:defRPr sz="7200" kern="1200">
          <a:solidFill>
            <a:schemeClr val="tx1"/>
          </a:solidFill>
          <a:latin typeface="+mn-lt"/>
          <a:ea typeface="+mn-ea"/>
          <a:cs typeface="+mn-cs"/>
        </a:defRPr>
      </a:lvl3pPr>
      <a:lvl4pPr marL="5485906" algn="l" defTabSz="3657270" rtl="0" eaLnBrk="1" latinLnBrk="0" hangingPunct="1">
        <a:defRPr sz="7200" kern="1200">
          <a:solidFill>
            <a:schemeClr val="tx1"/>
          </a:solidFill>
          <a:latin typeface="+mn-lt"/>
          <a:ea typeface="+mn-ea"/>
          <a:cs typeface="+mn-cs"/>
        </a:defRPr>
      </a:lvl4pPr>
      <a:lvl5pPr marL="7314542" algn="l" defTabSz="3657270" rtl="0" eaLnBrk="1" latinLnBrk="0" hangingPunct="1">
        <a:defRPr sz="7200" kern="1200">
          <a:solidFill>
            <a:schemeClr val="tx1"/>
          </a:solidFill>
          <a:latin typeface="+mn-lt"/>
          <a:ea typeface="+mn-ea"/>
          <a:cs typeface="+mn-cs"/>
        </a:defRPr>
      </a:lvl5pPr>
      <a:lvl6pPr marL="9143178" algn="l" defTabSz="3657270" rtl="0" eaLnBrk="1" latinLnBrk="0" hangingPunct="1">
        <a:defRPr sz="7200" kern="1200">
          <a:solidFill>
            <a:schemeClr val="tx1"/>
          </a:solidFill>
          <a:latin typeface="+mn-lt"/>
          <a:ea typeface="+mn-ea"/>
          <a:cs typeface="+mn-cs"/>
        </a:defRPr>
      </a:lvl6pPr>
      <a:lvl7pPr marL="10971814" algn="l" defTabSz="3657270" rtl="0" eaLnBrk="1" latinLnBrk="0" hangingPunct="1">
        <a:defRPr sz="7200" kern="1200">
          <a:solidFill>
            <a:schemeClr val="tx1"/>
          </a:solidFill>
          <a:latin typeface="+mn-lt"/>
          <a:ea typeface="+mn-ea"/>
          <a:cs typeface="+mn-cs"/>
        </a:defRPr>
      </a:lvl7pPr>
      <a:lvl8pPr marL="12800448" algn="l" defTabSz="3657270" rtl="0" eaLnBrk="1" latinLnBrk="0" hangingPunct="1">
        <a:defRPr sz="7200" kern="1200">
          <a:solidFill>
            <a:schemeClr val="tx1"/>
          </a:solidFill>
          <a:latin typeface="+mn-lt"/>
          <a:ea typeface="+mn-ea"/>
          <a:cs typeface="+mn-cs"/>
        </a:defRPr>
      </a:lvl8pPr>
      <a:lvl9pPr marL="14629084" algn="l" defTabSz="3657270" rtl="0" eaLnBrk="1" latinLnBrk="0" hangingPunct="1">
        <a:defRPr sz="7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43" name="Group 42"/>
          <p:cNvGrpSpPr/>
          <p:nvPr userDrawn="1"/>
        </p:nvGrpSpPr>
        <p:grpSpPr>
          <a:xfrm>
            <a:off x="36798200" y="-45887"/>
            <a:ext cx="9218449" cy="27477888"/>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00" b="1" spc="500" dirty="0" smtClean="0">
                  <a:solidFill>
                    <a:schemeClr val="bg1"/>
                  </a:solidFill>
                  <a:latin typeface="Trebuchet MS" pitchFamily="34" charset="0"/>
                </a:rPr>
                <a:t>QUICK START (cont.)</a:t>
              </a:r>
            </a:p>
            <a:p>
              <a:pPr algn="ctr"/>
              <a:endParaRPr lang="en-US" sz="30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How to change the template color theme</a:t>
              </a:r>
            </a:p>
            <a:p>
              <a:pPr marL="0" marR="0" lvl="2" indent="0" algn="l" defTabSz="95246"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smtClean="0">
                  <a:solidFill>
                    <a:schemeClr val="bg1">
                      <a:lumMod val="75000"/>
                    </a:schemeClr>
                  </a:solidFill>
                  <a:latin typeface="Trebuchet MS" pitchFamily="34" charset="0"/>
                </a:rPr>
                <a:t>also create your own color theme.</a:t>
              </a:r>
            </a:p>
            <a:p>
              <a:pPr marL="0" marR="0" lvl="2"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endParaRPr lang="en-US" sz="2000" b="0" baseline="0" dirty="0" smtClean="0">
                <a:solidFill>
                  <a:schemeClr val="bg1">
                    <a:lumMod val="75000"/>
                  </a:schemeClr>
                </a:solidFill>
                <a:latin typeface="Trebuchet MS" pitchFamily="34" charset="0"/>
              </a:endParaRPr>
            </a:p>
            <a:p>
              <a:pPr marL="0" indent="0" algn="l" defTabSz="95246"/>
              <a:r>
                <a:rPr lang="en-US" sz="20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Text</a:t>
              </a:r>
            </a:p>
            <a:p>
              <a:pPr marL="2721131" lvl="2" indent="0" algn="l" defTabSz="95246"/>
              <a:r>
                <a:rPr lang="en-US" sz="20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234" lvl="2"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lang="en-US" sz="2000" b="0" baseline="0" dirty="0" smtClean="0">
                  <a:solidFill>
                    <a:schemeClr val="bg1">
                      <a:lumMod val="75000"/>
                    </a:schemeClr>
                  </a:solidFill>
                  <a:latin typeface="Trebuchet MS" pitchFamily="34" charset="0"/>
                </a:rPr>
                <a:t> </a:t>
              </a:r>
              <a:r>
                <a:rPr kumimoji="0" lang="en-US" sz="27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smtClean="0">
                <a:solidFill>
                  <a:schemeClr val="bg1">
                    <a:lumMod val="75000"/>
                  </a:schemeClr>
                </a:solidFill>
                <a:latin typeface="Trebuchet MS" pitchFamily="34" charset="0"/>
              </a:endParaRPr>
            </a:p>
            <a:p>
              <a:pPr marL="1265234" lvl="2" indent="0" algn="l" defTabSz="95246"/>
              <a:endParaRPr lang="en-US" sz="2000" b="0" baseline="0" dirty="0" smtClean="0">
                <a:solidFill>
                  <a:schemeClr val="bg1">
                    <a:lumMod val="75000"/>
                  </a:schemeClr>
                </a:solidFill>
                <a:latin typeface="Trebuchet MS" pitchFamily="34" charset="0"/>
              </a:endParaRPr>
            </a:p>
            <a:p>
              <a:pPr algn="ctr"/>
              <a:r>
                <a:rPr lang="en-US" sz="2700" b="1" baseline="0" dirty="0" smtClean="0">
                  <a:solidFill>
                    <a:srgbClr val="FFC000"/>
                  </a:solidFill>
                  <a:latin typeface="Trebuchet MS" pitchFamily="34" charset="0"/>
                </a:rPr>
                <a:t>How to add Tables</a:t>
              </a:r>
            </a:p>
            <a:p>
              <a:pPr marL="1441921" lvl="1" indent="0" algn="l" defTabSz="95246"/>
              <a:r>
                <a:rPr lang="en-US" sz="2000" b="0" baseline="0" dirty="0" smtClean="0">
                  <a:solidFill>
                    <a:schemeClr val="bg1">
                      <a:lumMod val="75000"/>
                    </a:schemeClr>
                  </a:solidFill>
                  <a:latin typeface="Trebuchet MS" pitchFamily="34" charset="0"/>
                </a:rPr>
                <a:t>To add a table from scratch go to the INSERT menu and </a:t>
              </a:r>
              <a:br>
                <a:rPr lang="en-US" sz="2000" b="0" baseline="0" dirty="0" smtClean="0">
                  <a:solidFill>
                    <a:schemeClr val="bg1">
                      <a:lumMod val="75000"/>
                    </a:schemeClr>
                  </a:solidFill>
                  <a:latin typeface="Trebuchet MS" pitchFamily="34" charset="0"/>
                </a:rPr>
              </a:br>
              <a:r>
                <a:rPr lang="en-US" sz="2000" b="0" baseline="0" dirty="0" smtClean="0">
                  <a:solidFill>
                    <a:schemeClr val="bg1">
                      <a:lumMod val="75000"/>
                    </a:schemeClr>
                  </a:solidFill>
                  <a:latin typeface="Trebuchet MS" pitchFamily="34" charset="0"/>
                </a:rPr>
                <a:t>click on TABLE. A drop-down box will help you select rows and columns. </a:t>
              </a:r>
            </a:p>
            <a:p>
              <a:pPr marL="0" lvl="0" indent="0" algn="l" defTabSz="95246"/>
              <a:r>
                <a:rPr lang="en-US" sz="20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6"/>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234" rtl="0" eaLnBrk="1" fontAlgn="auto" latinLnBrk="0" hangingPunct="1">
                <a:lnSpc>
                  <a:spcPct val="100000"/>
                </a:lnSpc>
                <a:spcBef>
                  <a:spcPts val="0"/>
                </a:spcBef>
                <a:spcAft>
                  <a:spcPts val="0"/>
                </a:spcAft>
                <a:buClrTx/>
                <a:buSzTx/>
                <a:buFontTx/>
                <a:buNone/>
                <a:tabLst/>
                <a:defRPr/>
              </a:pPr>
              <a:endParaRPr kumimoji="0" lang="en-US" sz="27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6" rtl="0" eaLnBrk="1" fontAlgn="auto" latinLnBrk="0" hangingPunct="1">
                <a:lnSpc>
                  <a:spcPct val="100000"/>
                </a:lnSpc>
                <a:spcBef>
                  <a:spcPts val="0"/>
                </a:spcBef>
                <a:spcAft>
                  <a:spcPts val="0"/>
                </a:spcAft>
                <a:buClrTx/>
                <a:buSzTx/>
                <a:buFontTx/>
                <a:buNone/>
                <a:tabLst/>
                <a:defRPr/>
              </a:pPr>
              <a:endParaRPr lang="en-US" sz="2000" b="0" baseline="0" dirty="0" smtClean="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9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9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32012"/>
              </a:xfrm>
              <a:prstGeom prst="rect">
                <a:avLst/>
              </a:prstGeom>
              <a:noFill/>
              <a:ln>
                <a:noFill/>
              </a:ln>
            </p:spPr>
            <p:txBody>
              <a:bodyPr wrap="square" rtlCol="0">
                <a:spAutoFit/>
              </a:bodyPr>
              <a:lstStyle/>
              <a:p>
                <a:r>
                  <a:rPr lang="en-US" sz="2000" dirty="0" smtClean="0">
                    <a:solidFill>
                      <a:schemeClr val="tx2"/>
                    </a:solidFill>
                    <a:latin typeface="Trebuchet MS" pitchFamily="34" charset="0"/>
                  </a:rPr>
                  <a:t>Student</a:t>
                </a:r>
                <a:r>
                  <a:rPr lang="en-US" sz="2000" baseline="0" dirty="0" smtClean="0">
                    <a:solidFill>
                      <a:schemeClr val="tx2"/>
                    </a:solidFill>
                    <a:latin typeface="Trebuchet MS" pitchFamily="34" charset="0"/>
                  </a:rPr>
                  <a:t> discounts are available on our </a:t>
                </a:r>
                <a:r>
                  <a:rPr lang="en-US" sz="2000" baseline="0" dirty="0" err="1" smtClean="0">
                    <a:solidFill>
                      <a:schemeClr val="tx2"/>
                    </a:solidFill>
                    <a:latin typeface="Trebuchet MS" pitchFamily="34" charset="0"/>
                  </a:rPr>
                  <a:t>Facebook</a:t>
                </a:r>
                <a:r>
                  <a:rPr lang="en-US" sz="2000" baseline="0" dirty="0" smtClean="0">
                    <a:solidFill>
                      <a:schemeClr val="tx2"/>
                    </a:solidFill>
                    <a:latin typeface="Trebuchet MS" pitchFamily="34" charset="0"/>
                  </a:rPr>
                  <a:t> page.</a:t>
                </a:r>
                <a:br>
                  <a:rPr lang="en-US" sz="2000" baseline="0" dirty="0" smtClean="0">
                    <a:solidFill>
                      <a:schemeClr val="tx2"/>
                    </a:solidFill>
                    <a:latin typeface="Trebuchet MS" pitchFamily="34" charset="0"/>
                  </a:rPr>
                </a:br>
                <a:r>
                  <a:rPr lang="en-US" sz="2000" baseline="0" dirty="0" smtClean="0">
                    <a:solidFill>
                      <a:schemeClr val="tx2"/>
                    </a:solidFill>
                    <a:latin typeface="Trebuchet MS" pitchFamily="34" charset="0"/>
                  </a:rPr>
                  <a:t>Go to </a:t>
                </a:r>
                <a:r>
                  <a:rPr lang="en-US" sz="2000" u="sng" baseline="0" dirty="0" smtClean="0">
                    <a:solidFill>
                      <a:schemeClr val="tx2"/>
                    </a:solidFill>
                    <a:latin typeface="Trebuchet MS" pitchFamily="34" charset="0"/>
                  </a:rPr>
                  <a:t>PosterPresentations.com</a:t>
                </a:r>
                <a:r>
                  <a:rPr lang="en-US" sz="2000" baseline="0" dirty="0" smtClean="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grpSp>
      <p:grpSp>
        <p:nvGrpSpPr>
          <p:cNvPr id="53" name="Group 52"/>
          <p:cNvGrpSpPr/>
          <p:nvPr userDrawn="1"/>
        </p:nvGrpSpPr>
        <p:grpSpPr>
          <a:xfrm>
            <a:off x="-9354324" y="-1"/>
            <a:ext cx="9182388" cy="274320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234" rtl="0" eaLnBrk="1" fontAlgn="auto" latinLnBrk="0" hangingPunct="1">
                <a:lnSpc>
                  <a:spcPct val="100000"/>
                </a:lnSpc>
                <a:spcBef>
                  <a:spcPts val="0"/>
                </a:spcBef>
                <a:spcAft>
                  <a:spcPts val="0"/>
                </a:spcAft>
                <a:buClrTx/>
                <a:buSzTx/>
                <a:buFontTx/>
                <a:buNone/>
                <a:tabLst/>
                <a:defRPr/>
              </a:pPr>
              <a:r>
                <a:rPr lang="en-US" sz="2700" b="1" spc="0" dirty="0" smtClean="0">
                  <a:solidFill>
                    <a:srgbClr val="FF0000"/>
                  </a:solidFill>
                  <a:latin typeface="Trebuchet MS" pitchFamily="34" charset="0"/>
                </a:rPr>
                <a:t>(—THIS SIDEBAR DOES NOT PRINT—)</a:t>
              </a:r>
              <a:endParaRPr lang="en-US" sz="2700" b="1" spc="500"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DESIGN</a:t>
              </a:r>
              <a:r>
                <a:rPr lang="en-US" sz="3300" b="1" spc="500" baseline="0" dirty="0" smtClean="0">
                  <a:solidFill>
                    <a:schemeClr val="bg1"/>
                  </a:solidFill>
                  <a:latin typeface="Trebuchet MS" pitchFamily="34" charset="0"/>
                </a:rPr>
                <a:t> </a:t>
              </a:r>
              <a:r>
                <a:rPr lang="en-US" sz="3300" b="1" spc="500" dirty="0" smtClean="0">
                  <a:solidFill>
                    <a:schemeClr val="bg1"/>
                  </a:solidFill>
                  <a:latin typeface="Trebuchet MS" pitchFamily="34" charset="0"/>
                </a:rPr>
                <a:t>GUIDE</a:t>
              </a:r>
            </a:p>
            <a:p>
              <a:pPr algn="ctr"/>
              <a:endParaRPr lang="en-US" sz="2300" b="1" dirty="0" smtClean="0">
                <a:latin typeface="Trebuchet MS" pitchFamily="34" charset="0"/>
              </a:endParaRPr>
            </a:p>
            <a:p>
              <a:pPr defTabSz="3137907"/>
              <a:r>
                <a:rPr lang="en-US" sz="2300" i="0" dirty="0" smtClean="0">
                  <a:latin typeface="Trebuchet MS" pitchFamily="34" charset="0"/>
                </a:rPr>
                <a:t>This PowerPoint</a:t>
              </a:r>
              <a:r>
                <a:rPr lang="en-US" sz="2300" i="0" baseline="0" dirty="0" smtClean="0">
                  <a:latin typeface="Trebuchet MS" pitchFamily="34" charset="0"/>
                </a:rPr>
                <a:t> </a:t>
              </a:r>
              <a:r>
                <a:rPr lang="en-US" sz="2300" i="0" dirty="0" smtClean="0">
                  <a:latin typeface="Trebuchet MS" pitchFamily="34" charset="0"/>
                </a:rPr>
                <a:t>2007 template produces</a:t>
              </a:r>
              <a:r>
                <a:rPr lang="en-US" sz="2300" i="0" baseline="0" dirty="0" smtClean="0">
                  <a:latin typeface="Trebuchet MS" pitchFamily="34" charset="0"/>
                </a:rPr>
                <a:t> </a:t>
              </a:r>
              <a:r>
                <a:rPr lang="en-US" sz="2300" i="0" dirty="0" smtClean="0">
                  <a:latin typeface="Trebuchet MS" pitchFamily="34" charset="0"/>
                </a:rPr>
                <a:t>a 36”x48” presentation poster. </a:t>
              </a:r>
              <a:r>
                <a:rPr lang="en-US" sz="2300" dirty="0" smtClean="0">
                  <a:latin typeface="Trebuchet MS" pitchFamily="34" charset="0"/>
                </a:rPr>
                <a:t>You</a:t>
              </a:r>
              <a:r>
                <a:rPr lang="en-US" sz="2300" baseline="0" dirty="0" smtClean="0">
                  <a:latin typeface="Trebuchet MS" pitchFamily="34" charset="0"/>
                </a:rPr>
                <a:t> can u</a:t>
              </a:r>
              <a:r>
                <a:rPr lang="en-US" sz="2300" dirty="0" smtClean="0">
                  <a:latin typeface="Trebuchet MS" pitchFamily="34" charset="0"/>
                </a:rPr>
                <a:t>se</a:t>
              </a:r>
              <a:r>
                <a:rPr lang="en-US" sz="2300" baseline="0" dirty="0" smtClean="0">
                  <a:latin typeface="Trebuchet MS" pitchFamily="34" charset="0"/>
                </a:rPr>
                <a:t> it to create your research poster and </a:t>
              </a:r>
              <a:r>
                <a:rPr lang="en-US" sz="2300" dirty="0" smtClean="0">
                  <a:latin typeface="Trebuchet MS" pitchFamily="34" charset="0"/>
                </a:rPr>
                <a:t>save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7907"/>
              <a:endParaRPr lang="en-US" sz="2300" dirty="0" smtClean="0">
                <a:latin typeface="Trebuchet MS" pitchFamily="34" charset="0"/>
              </a:endParaRPr>
            </a:p>
            <a:p>
              <a:pPr defTabSz="3657536"/>
              <a:r>
                <a:rPr lang="en-US" sz="23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300" b="1" dirty="0" smtClean="0">
                  <a:solidFill>
                    <a:srgbClr val="FFC000"/>
                  </a:solidFill>
                  <a:latin typeface="Trebuchet MS" pitchFamily="34" charset="0"/>
                </a:rPr>
                <a:t>PosterPresentations.com</a:t>
              </a:r>
              <a:r>
                <a:rPr lang="en-US" sz="2300" b="1" dirty="0" smtClean="0">
                  <a:solidFill>
                    <a:schemeClr val="bg1"/>
                  </a:solidFill>
                  <a:latin typeface="Trebuchet MS" pitchFamily="34" charset="0"/>
                </a:rPr>
                <a:t> </a:t>
              </a:r>
              <a:r>
                <a:rPr lang="en-US" sz="2300" dirty="0" smtClean="0">
                  <a:solidFill>
                    <a:schemeClr val="bg1"/>
                  </a:solidFill>
                  <a:latin typeface="Trebuchet MS" pitchFamily="34" charset="0"/>
                </a:rPr>
                <a:t>and click on HELP DESK.</a:t>
              </a:r>
            </a:p>
            <a:p>
              <a:pPr defTabSz="3657536"/>
              <a:endParaRPr lang="en-US" sz="2300" dirty="0" smtClean="0">
                <a:latin typeface="Trebuchet MS" pitchFamily="34" charset="0"/>
              </a:endParaRPr>
            </a:p>
            <a:p>
              <a:pPr defTabSz="3657536"/>
              <a:r>
                <a:rPr lang="en-US" sz="2300" dirty="0" smtClean="0">
                  <a:solidFill>
                    <a:schemeClr val="bg1"/>
                  </a:solidFill>
                  <a:latin typeface="Trebuchet MS" pitchFamily="34" charset="0"/>
                </a:rPr>
                <a:t>When</a:t>
              </a:r>
              <a:r>
                <a:rPr lang="en-US" sz="2300" baseline="0" dirty="0" smtClean="0">
                  <a:solidFill>
                    <a:schemeClr val="bg1"/>
                  </a:solidFill>
                  <a:latin typeface="Trebuchet MS" pitchFamily="34" charset="0"/>
                </a:rPr>
                <a:t> you are ready to print your poster</a:t>
              </a:r>
              <a:r>
                <a:rPr lang="en-US" sz="2300" dirty="0" smtClean="0">
                  <a:solidFill>
                    <a:schemeClr val="bg1"/>
                  </a:solidFill>
                  <a:latin typeface="Trebuchet MS" pitchFamily="34" charset="0"/>
                </a:rPr>
                <a:t>,</a:t>
              </a:r>
              <a:r>
                <a:rPr lang="en-US" sz="2300" baseline="0" dirty="0" smtClean="0">
                  <a:solidFill>
                    <a:schemeClr val="bg1"/>
                  </a:solidFill>
                  <a:latin typeface="Trebuchet MS" pitchFamily="34" charset="0"/>
                </a:rPr>
                <a:t> go online to </a:t>
              </a:r>
              <a:r>
                <a:rPr lang="en-US" sz="2300" b="0" dirty="0" smtClean="0">
                  <a:solidFill>
                    <a:schemeClr val="bg1"/>
                  </a:solidFill>
                  <a:latin typeface="Trebuchet MS" pitchFamily="34" charset="0"/>
                </a:rPr>
                <a:t>PosterPresentations.com</a:t>
              </a:r>
              <a:r>
                <a:rPr lang="en-US" sz="2300" dirty="0" smtClean="0">
                  <a:solidFill>
                    <a:schemeClr val="bg1"/>
                  </a:solidFill>
                  <a:latin typeface="Trebuchet MS" pitchFamily="34" charset="0"/>
                </a:rPr>
                <a:t/>
              </a:r>
              <a:br>
                <a:rPr lang="en-US" sz="2300" dirty="0" smtClean="0">
                  <a:solidFill>
                    <a:schemeClr val="bg1"/>
                  </a:solidFill>
                  <a:latin typeface="Trebuchet MS" pitchFamily="34" charset="0"/>
                </a:rPr>
              </a:br>
              <a:endParaRPr lang="en-US" sz="2300" dirty="0" smtClean="0">
                <a:solidFill>
                  <a:schemeClr val="bg1"/>
                </a:solidFill>
                <a:latin typeface="Trebuchet MS" pitchFamily="34" charset="0"/>
              </a:endParaRPr>
            </a:p>
            <a:p>
              <a:pPr algn="l" defTabSz="3137907"/>
              <a:r>
                <a:rPr lang="en-US" sz="2300" b="0" dirty="0" smtClean="0">
                  <a:solidFill>
                    <a:schemeClr val="bg1"/>
                  </a:solidFill>
                  <a:latin typeface="Trebuchet MS" pitchFamily="34" charset="0"/>
                </a:rPr>
                <a:t>Need</a:t>
              </a:r>
              <a:r>
                <a:rPr lang="en-US" sz="2300" b="0" baseline="0" dirty="0" smtClean="0">
                  <a:solidFill>
                    <a:schemeClr val="bg1"/>
                  </a:solidFill>
                  <a:latin typeface="Trebuchet MS" pitchFamily="34" charset="0"/>
                </a:rPr>
                <a:t> assistance? Call us at </a:t>
              </a:r>
              <a:r>
                <a:rPr lang="en-US" sz="2300" b="0" dirty="0" smtClean="0">
                  <a:solidFill>
                    <a:srgbClr val="FFC000"/>
                  </a:solidFill>
                  <a:latin typeface="Trebuchet MS" pitchFamily="34" charset="0"/>
                </a:rPr>
                <a:t>1.510.649.3001</a:t>
              </a:r>
            </a:p>
            <a:p>
              <a:pPr algn="l" defTabSz="3137907"/>
              <a:endParaRPr lang="en-US" sz="3000" b="1" dirty="0" smtClean="0">
                <a:solidFill>
                  <a:srgbClr val="FFFF00"/>
                </a:solidFill>
                <a:latin typeface="Trebuchet MS" pitchFamily="34" charset="0"/>
              </a:endParaRPr>
            </a:p>
            <a:p>
              <a:pPr algn="ctr"/>
              <a:endParaRPr lang="en-US" sz="2000" b="1" dirty="0" smtClean="0">
                <a:solidFill>
                  <a:schemeClr val="bg1"/>
                </a:solidFill>
                <a:latin typeface="Trebuchet MS" pitchFamily="34" charset="0"/>
              </a:endParaRPr>
            </a:p>
            <a:p>
              <a:pPr algn="ctr"/>
              <a:r>
                <a:rPr lang="en-US" sz="3300" b="1" spc="500" dirty="0" smtClean="0">
                  <a:solidFill>
                    <a:schemeClr val="bg1"/>
                  </a:solidFill>
                  <a:latin typeface="Trebuchet MS" pitchFamily="34" charset="0"/>
                </a:rPr>
                <a:t>QUICK START</a:t>
              </a:r>
            </a:p>
            <a:p>
              <a:pPr algn="ctr"/>
              <a:endParaRPr lang="en-US" sz="2700" b="1"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Zoom in and out</a:t>
              </a:r>
            </a:p>
            <a:p>
              <a:pPr marL="1576854" indent="-1576854" algn="l" defTabSz="709055"/>
              <a:r>
                <a:rPr lang="en-US" sz="2000" b="0" baseline="0" dirty="0" smtClean="0">
                  <a:solidFill>
                    <a:schemeClr val="bg1"/>
                  </a:solidFill>
                  <a:latin typeface="Trebuchet MS" pitchFamily="34" charset="0"/>
                </a:rPr>
                <a:t>	</a:t>
              </a:r>
              <a:r>
                <a:rPr lang="en-US" sz="2000" b="0" baseline="0" dirty="0" smtClean="0">
                  <a:solidFill>
                    <a:schemeClr val="bg1">
                      <a:lumMod val="75000"/>
                    </a:schemeClr>
                  </a:solidFill>
                  <a:latin typeface="Trebuchet MS" pitchFamily="34" charset="0"/>
                </a:rPr>
                <a:t>As you work on your poster zoom in and out to the level that is more comfortable to you. </a:t>
              </a:r>
            </a:p>
            <a:p>
              <a:pPr marL="1576854" indent="-1576854" algn="l" defTabSz="709055"/>
              <a:r>
                <a:rPr lang="en-US" sz="2000" b="1" baseline="0" dirty="0" smtClean="0">
                  <a:solidFill>
                    <a:schemeClr val="bg1">
                      <a:lumMod val="75000"/>
                    </a:schemeClr>
                  </a:solidFill>
                  <a:latin typeface="Trebuchet MS" pitchFamily="34" charset="0"/>
                </a:rPr>
                <a:t>	</a:t>
              </a:r>
              <a:r>
                <a:rPr lang="en-US" sz="2000" b="0" baseline="0" dirty="0" smtClean="0">
                  <a:solidFill>
                    <a:schemeClr val="bg1">
                      <a:lumMod val="75000"/>
                    </a:schemeClr>
                  </a:solidFill>
                  <a:latin typeface="Trebuchet MS" pitchFamily="34" charset="0"/>
                </a:rPr>
                <a:t>Go to VIEW &gt; ZOOM.</a:t>
              </a:r>
            </a:p>
            <a:p>
              <a:pPr algn="l"/>
              <a:endParaRPr lang="en-US" sz="2300" b="0" baseline="0" dirty="0" smtClean="0">
                <a:solidFill>
                  <a:schemeClr val="bg1"/>
                </a:solidFill>
                <a:latin typeface="Trebuchet MS" pitchFamily="34" charset="0"/>
              </a:endParaRPr>
            </a:p>
            <a:p>
              <a:pPr algn="ctr"/>
              <a:r>
                <a:rPr lang="en-US" sz="2700" b="1" baseline="0" dirty="0" smtClean="0">
                  <a:solidFill>
                    <a:srgbClr val="FFC000"/>
                  </a:solidFill>
                  <a:latin typeface="Trebuchet MS" pitchFamily="34" charset="0"/>
                </a:rPr>
                <a:t>Title, Authors, and Affiliations</a:t>
              </a:r>
            </a:p>
            <a:p>
              <a:pPr algn="l"/>
              <a:r>
                <a:rPr lang="en-US" sz="20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300" b="1" baseline="0" dirty="0" smtClean="0">
                  <a:solidFill>
                    <a:schemeClr val="bg1"/>
                  </a:solidFill>
                  <a:latin typeface="Trebuchet MS" pitchFamily="34" charset="0"/>
                </a:rPr>
                <a:t/>
              </a:r>
              <a:br>
                <a:rPr lang="en-US" sz="2300" b="1" baseline="0" dirty="0" smtClean="0">
                  <a:solidFill>
                    <a:schemeClr val="bg1"/>
                  </a:solidFill>
                  <a:latin typeface="Trebuchet MS" pitchFamily="34" charset="0"/>
                </a:rPr>
              </a:br>
              <a:endParaRPr lang="en-US" sz="2300" b="1" dirty="0" smtClean="0">
                <a:solidFill>
                  <a:schemeClr val="bg1"/>
                </a:solidFill>
                <a:latin typeface="Trebuchet MS" pitchFamily="34" charset="0"/>
              </a:endParaRPr>
            </a:p>
            <a:p>
              <a:pPr algn="ctr"/>
              <a:endParaRPr lang="en-US" sz="2300" b="1" dirty="0" smtClean="0">
                <a:solidFill>
                  <a:srgbClr val="FFC000"/>
                </a:solidFill>
                <a:latin typeface="Trebuchet MS" pitchFamily="34" charset="0"/>
              </a:endParaRPr>
            </a:p>
            <a:p>
              <a:pPr algn="ctr"/>
              <a:endParaRPr lang="en-US" sz="2300" b="1" dirty="0" smtClean="0">
                <a:solidFill>
                  <a:srgbClr val="FFC000"/>
                </a:solidFill>
                <a:latin typeface="Trebuchet MS" pitchFamily="34" charset="0"/>
              </a:endParaRPr>
            </a:p>
            <a:p>
              <a:pPr algn="ctr"/>
              <a:r>
                <a:rPr lang="en-US" sz="2700" b="1" dirty="0" smtClean="0">
                  <a:solidFill>
                    <a:srgbClr val="FFC000"/>
                  </a:solidFill>
                  <a:latin typeface="Trebuchet MS" pitchFamily="34" charset="0"/>
                </a:rPr>
                <a:t>Adding Logos</a:t>
              </a:r>
              <a:r>
                <a:rPr lang="en-US" sz="2700" b="1" baseline="0" dirty="0" smtClean="0">
                  <a:solidFill>
                    <a:srgbClr val="FFC000"/>
                  </a:solidFill>
                  <a:latin typeface="Trebuchet MS" pitchFamily="34" charset="0"/>
                </a:rPr>
                <a:t> / Seals</a:t>
              </a:r>
            </a:p>
            <a:p>
              <a:pPr algn="l"/>
              <a:r>
                <a:rPr lang="en-US" sz="20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smtClean="0">
                <a:solidFill>
                  <a:schemeClr val="bg1">
                    <a:lumMod val="75000"/>
                  </a:schemeClr>
                </a:solidFill>
                <a:latin typeface="Trebuchet MS" pitchFamily="34" charset="0"/>
              </a:endParaRPr>
            </a:p>
            <a:p>
              <a:pPr algn="l"/>
              <a:r>
                <a:rPr lang="en-US" sz="2000" b="1" spc="250" baseline="0" dirty="0" smtClean="0">
                  <a:solidFill>
                    <a:srgbClr val="FFC000"/>
                  </a:solidFill>
                  <a:latin typeface="Trebuchet MS" pitchFamily="34" charset="0"/>
                </a:rPr>
                <a:t>TIP:</a:t>
              </a:r>
              <a:r>
                <a:rPr lang="en-US" sz="2000" b="1" spc="0" baseline="0" dirty="0" smtClean="0">
                  <a:solidFill>
                    <a:srgbClr val="FFC000"/>
                  </a:solidFill>
                  <a:latin typeface="Trebuchet MS" pitchFamily="34" charset="0"/>
                </a:rPr>
                <a:t> </a:t>
              </a:r>
              <a:r>
                <a:rPr lang="en-US" sz="2000" b="0" baseline="0" dirty="0" smtClean="0">
                  <a:solidFill>
                    <a:schemeClr val="bg1">
                      <a:lumMod val="75000"/>
                    </a:schemeClr>
                  </a:solidFill>
                  <a:latin typeface="Trebuchet MS" pitchFamily="34" charset="0"/>
                </a:rPr>
                <a:t>See if your school’s logo is available on our free poster templates page.</a:t>
              </a:r>
            </a:p>
            <a:p>
              <a:pPr algn="l"/>
              <a:endParaRPr lang="en-US" sz="2000" b="0" baseline="0" dirty="0" smtClean="0">
                <a:latin typeface="Trebuchet MS" pitchFamily="34" charset="0"/>
              </a:endParaRPr>
            </a:p>
            <a:p>
              <a:pPr algn="ctr"/>
              <a:r>
                <a:rPr lang="en-US" sz="2700" b="1" baseline="0" dirty="0" smtClean="0">
                  <a:solidFill>
                    <a:srgbClr val="FFC000"/>
                  </a:solidFill>
                  <a:latin typeface="Trebuchet MS" pitchFamily="34" charset="0"/>
                </a:rPr>
                <a:t>Photographs / Graphics</a:t>
              </a:r>
            </a:p>
            <a:p>
              <a:pPr algn="l" defTabSz="814884"/>
              <a:r>
                <a:rPr lang="en-US" sz="20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smtClean="0">
                  <a:solidFill>
                    <a:schemeClr val="bg1">
                      <a:lumMod val="75000"/>
                    </a:schemeClr>
                  </a:solidFill>
                  <a:latin typeface="Trebuchet MS" pitchFamily="34" charset="0"/>
                </a:rPr>
                <a:t>disproportionally.</a:t>
              </a:r>
            </a:p>
            <a:p>
              <a:pPr algn="l" defTabSz="814884"/>
              <a:endParaRPr lang="en-US" sz="2000" b="0" baseline="0" dirty="0" smtClean="0">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endParaRPr lang="en-US" sz="2300" b="1" baseline="0" dirty="0" smtClean="0">
                <a:solidFill>
                  <a:srgbClr val="FFC000"/>
                </a:solidFill>
                <a:latin typeface="Trebuchet MS" pitchFamily="34" charset="0"/>
              </a:endParaRPr>
            </a:p>
            <a:p>
              <a:pPr algn="ctr"/>
              <a:r>
                <a:rPr lang="en-US" sz="2700" b="1" baseline="0" dirty="0" smtClean="0">
                  <a:solidFill>
                    <a:srgbClr val="FFC000"/>
                  </a:solidFill>
                  <a:latin typeface="Trebuchet MS" pitchFamily="34" charset="0"/>
                </a:rPr>
                <a:t>Image Quality Check</a:t>
              </a:r>
            </a:p>
            <a:p>
              <a:pPr lvl="0" algn="l" defTabSz="814884"/>
              <a:r>
                <a:rPr lang="en-US" sz="20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3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6"/>
              <a:ext cx="7531182" cy="2446682"/>
              <a:chOff x="-4470427" y="11016658"/>
              <a:chExt cx="3470785" cy="1124110"/>
            </a:xfrm>
          </p:grpSpPr>
          <p:grpSp>
            <p:nvGrpSpPr>
              <p:cNvPr id="64" name="Group 63"/>
              <p:cNvGrpSpPr/>
              <p:nvPr userDrawn="1"/>
            </p:nvGrpSpPr>
            <p:grpSpPr>
              <a:xfrm>
                <a:off x="-2783495" y="11060883"/>
                <a:ext cx="624431" cy="907675"/>
                <a:chOff x="-3958697" y="11117435"/>
                <a:chExt cx="779338" cy="1300693"/>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303950"/>
                </a:xfrm>
                <a:prstGeom prst="rect">
                  <a:avLst/>
                </a:prstGeom>
                <a:solidFill>
                  <a:schemeClr val="accent1"/>
                </a:solidFill>
                <a:ln>
                  <a:noFill/>
                </a:ln>
              </p:spPr>
              <p:txBody>
                <a:bodyPr wrap="square" lIns="91440" tIns="91440" rIns="91440" bIns="91440" rtlCol="0">
                  <a:spAutoFit/>
                </a:bodyPr>
                <a:lstStyle/>
                <a:p>
                  <a:pPr algn="ctr"/>
                  <a:r>
                    <a:rPr lang="en-US" sz="1300" b="1" dirty="0" smtClean="0">
                      <a:solidFill>
                        <a:schemeClr val="tx1"/>
                      </a:solidFill>
                    </a:rPr>
                    <a:t>ORIGINAL</a:t>
                  </a:r>
                  <a:endParaRPr lang="en-US" sz="1300" b="1" dirty="0">
                    <a:solidFill>
                      <a:schemeClr val="tx1"/>
                    </a:solidFill>
                  </a:endParaRPr>
                </a:p>
              </p:txBody>
            </p:sp>
          </p:grpSp>
          <p:grpSp>
            <p:nvGrpSpPr>
              <p:cNvPr id="65" name="Group 64"/>
              <p:cNvGrpSpPr/>
              <p:nvPr userDrawn="1"/>
            </p:nvGrpSpPr>
            <p:grpSpPr>
              <a:xfrm>
                <a:off x="-2033159" y="11060888"/>
                <a:ext cx="1033517" cy="913330"/>
                <a:chOff x="-2921738" y="11200127"/>
                <a:chExt cx="1420279" cy="1255115"/>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79824"/>
                </a:xfrm>
                <a:prstGeom prst="rect">
                  <a:avLst/>
                </a:prstGeom>
                <a:solidFill>
                  <a:srgbClr val="FF0000"/>
                </a:solidFill>
              </p:spPr>
              <p:txBody>
                <a:bodyPr wrap="square" lIns="457200" tIns="91440" rIns="457200" bIns="91440" rtlCol="0">
                  <a:spAutoFit/>
                </a:bodyPr>
                <a:lstStyle/>
                <a:p>
                  <a:pPr algn="ctr"/>
                  <a:r>
                    <a:rPr lang="en-US" sz="1200" b="1" dirty="0" smtClean="0">
                      <a:solidFill>
                        <a:schemeClr val="bg1"/>
                      </a:solidFill>
                    </a:rPr>
                    <a:t>DISTORTED</a:t>
                  </a:r>
                  <a:endParaRPr lang="en-US" sz="6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475123"/>
              </a:xfrm>
              <a:prstGeom prst="rect">
                <a:avLst/>
              </a:prstGeom>
              <a:noFill/>
            </p:spPr>
            <p:txBody>
              <a:bodyPr wrap="square" lIns="457200" tIns="457200" rIns="457200" bIns="0" rtlCol="0">
                <a:spAutoFit/>
              </a:bodyPr>
              <a:lstStyle/>
              <a:p>
                <a:pPr algn="ctr"/>
                <a:r>
                  <a:rPr lang="en-US" sz="1300" dirty="0" smtClean="0">
                    <a:solidFill>
                      <a:schemeClr val="bg1"/>
                    </a:solidFill>
                  </a:rPr>
                  <a:t>Corner</a:t>
                </a:r>
                <a:r>
                  <a:rPr lang="en-US" sz="1300" baseline="0" dirty="0" smtClean="0">
                    <a:solidFill>
                      <a:schemeClr val="bg1"/>
                    </a:solidFill>
                  </a:rPr>
                  <a:t> handles</a:t>
                </a:r>
                <a:endParaRPr lang="en-US" sz="1300" dirty="0">
                  <a:solidFill>
                    <a:schemeClr val="bg1"/>
                  </a:solidFill>
                </a:endParaRPr>
              </a:p>
            </p:txBody>
          </p:sp>
        </p:grpSp>
        <p:grpSp>
          <p:nvGrpSpPr>
            <p:cNvPr id="59" name="Group 58"/>
            <p:cNvGrpSpPr/>
            <p:nvPr userDrawn="1"/>
          </p:nvGrpSpPr>
          <p:grpSpPr>
            <a:xfrm>
              <a:off x="-10404949" y="27751410"/>
              <a:ext cx="9335324" cy="2453251"/>
              <a:chOff x="-4757833" y="12734136"/>
              <a:chExt cx="4302233"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9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9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2088"/>
                <a:ext cx="1117601" cy="161698"/>
              </a:xfrm>
              <a:prstGeom prst="rect">
                <a:avLst/>
              </a:prstGeom>
              <a:noFill/>
            </p:spPr>
            <p:txBody>
              <a:bodyPr wrap="square" lIns="91440" tIns="91440" rIns="91440" bIns="0" rtlCol="0">
                <a:spAutoFit/>
              </a:bodyPr>
              <a:lstStyle/>
              <a:p>
                <a:pPr algn="ctr"/>
                <a:r>
                  <a:rPr lang="en-US" sz="1300" dirty="0" smtClean="0">
                    <a:solidFill>
                      <a:srgbClr val="92D050"/>
                    </a:solidFill>
                  </a:rPr>
                  <a:t>Good</a:t>
                </a:r>
                <a:r>
                  <a:rPr lang="en-US" sz="1300" baseline="0" dirty="0" smtClean="0">
                    <a:solidFill>
                      <a:srgbClr val="92D050"/>
                    </a:solidFill>
                  </a:rPr>
                  <a:t> </a:t>
                </a:r>
                <a:r>
                  <a:rPr lang="en-US" sz="1300" baseline="0" dirty="0" smtClean="0">
                    <a:solidFill>
                      <a:schemeClr val="bg1"/>
                    </a:solidFill>
                  </a:rPr>
                  <a:t>printing quality</a:t>
                </a:r>
                <a:endParaRPr lang="en-US" sz="1300" dirty="0">
                  <a:solidFill>
                    <a:schemeClr val="bg1"/>
                  </a:solidFill>
                </a:endParaRPr>
              </a:p>
            </p:txBody>
          </p:sp>
          <p:sp>
            <p:nvSpPr>
              <p:cNvPr id="63" name="TextBox 62"/>
              <p:cNvSpPr txBox="1"/>
              <p:nvPr userDrawn="1"/>
            </p:nvSpPr>
            <p:spPr>
              <a:xfrm rot="16200000">
                <a:off x="-1095250" y="13221615"/>
                <a:ext cx="1117601" cy="161698"/>
              </a:xfrm>
              <a:prstGeom prst="rect">
                <a:avLst/>
              </a:prstGeom>
              <a:noFill/>
            </p:spPr>
            <p:txBody>
              <a:bodyPr wrap="square" lIns="91440" tIns="91440" rIns="91440" bIns="0" rtlCol="0">
                <a:spAutoFit/>
              </a:bodyPr>
              <a:lstStyle/>
              <a:p>
                <a:pPr algn="ctr"/>
                <a:r>
                  <a:rPr lang="en-US" sz="1300" dirty="0" smtClean="0">
                    <a:solidFill>
                      <a:srgbClr val="FF0000"/>
                    </a:solidFill>
                  </a:rPr>
                  <a:t>Bad </a:t>
                </a:r>
                <a:r>
                  <a:rPr lang="en-US" sz="1300" dirty="0" smtClean="0">
                    <a:solidFill>
                      <a:schemeClr val="bg1"/>
                    </a:solidFill>
                  </a:rPr>
                  <a:t>printing quality</a:t>
                </a:r>
                <a:endParaRPr lang="en-US" sz="1300" dirty="0">
                  <a:solidFill>
                    <a:schemeClr val="bg1"/>
                  </a:solidFill>
                </a:endParaRPr>
              </a:p>
            </p:txBody>
          </p:sp>
        </p:grpSp>
      </p:grpSp>
      <p:sp>
        <p:nvSpPr>
          <p:cNvPr id="35" name="Rounded Rectangle 34"/>
          <p:cNvSpPr/>
          <p:nvPr userDrawn="1"/>
        </p:nvSpPr>
        <p:spPr>
          <a:xfrm>
            <a:off x="658256" y="4493348"/>
            <a:ext cx="35141798" cy="22280563"/>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sp>
        <p:nvSpPr>
          <p:cNvPr id="36" name="Rounded Rectangle 35"/>
          <p:cNvSpPr/>
          <p:nvPr userDrawn="1"/>
        </p:nvSpPr>
        <p:spPr>
          <a:xfrm>
            <a:off x="0" y="0"/>
            <a:ext cx="36576000" cy="40005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rtlCol="0" anchor="ctr"/>
          <a:lstStyle/>
          <a:p>
            <a:pPr algn="ctr"/>
            <a:endParaRPr lang="en-US"/>
          </a:p>
        </p:txBody>
      </p:sp>
      <p:cxnSp>
        <p:nvCxnSpPr>
          <p:cNvPr id="40" name="Straight Connector 39"/>
          <p:cNvCxnSpPr/>
          <p:nvPr userDrawn="1"/>
        </p:nvCxnSpPr>
        <p:spPr>
          <a:xfrm>
            <a:off x="0" y="4000500"/>
            <a:ext cx="365760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p:cNvSpPr txBox="1"/>
          <p:nvPr userDrawn="1"/>
        </p:nvSpPr>
        <p:spPr>
          <a:xfrm>
            <a:off x="37072673" y="25916223"/>
            <a:ext cx="6357981" cy="1166365"/>
          </a:xfrm>
          <a:prstGeom prst="rect">
            <a:avLst/>
          </a:prstGeom>
          <a:noFill/>
        </p:spPr>
        <p:txBody>
          <a:bodyPr wrap="square" lIns="54418" tIns="27208" rIns="54418" bIns="27208" rtlCol="0">
            <a:spAutoFit/>
          </a:bodyPr>
          <a:lstStyle/>
          <a:p>
            <a:pPr marL="334685" indent="-334685">
              <a:lnSpc>
                <a:spcPts val="2167"/>
              </a:lnSpc>
            </a:pPr>
            <a:r>
              <a:rPr lang="en-US" sz="2300" dirty="0" smtClean="0">
                <a:solidFill>
                  <a:schemeClr val="bg1"/>
                </a:solidFill>
              </a:rPr>
              <a:t>©2015</a:t>
            </a:r>
            <a:r>
              <a:rPr lang="en-US" sz="2300" baseline="0" dirty="0" smtClean="0">
                <a:solidFill>
                  <a:schemeClr val="bg1"/>
                </a:solidFill>
              </a:rPr>
              <a:t> </a:t>
            </a:r>
            <a:r>
              <a:rPr lang="en-US" sz="2300" dirty="0" smtClean="0">
                <a:solidFill>
                  <a:schemeClr val="bg1"/>
                </a:solidFill>
              </a:rPr>
              <a:t>PosterPresentations.com</a:t>
            </a:r>
          </a:p>
          <a:p>
            <a:pPr marL="240761" indent="0">
              <a:lnSpc>
                <a:spcPts val="2167"/>
              </a:lnSpc>
            </a:pPr>
            <a:r>
              <a:rPr lang="en-US" sz="2000" dirty="0" smtClean="0">
                <a:solidFill>
                  <a:schemeClr val="bg1"/>
                </a:solidFill>
              </a:rPr>
              <a:t>2117 Fourth Street ,</a:t>
            </a:r>
            <a:r>
              <a:rPr lang="en-US" sz="2000" baseline="0" dirty="0" smtClean="0">
                <a:solidFill>
                  <a:schemeClr val="bg1"/>
                </a:solidFill>
              </a:rPr>
              <a:t> Unit C</a:t>
            </a:r>
          </a:p>
          <a:p>
            <a:pPr marL="240761" indent="0">
              <a:lnSpc>
                <a:spcPts val="2167"/>
              </a:lnSpc>
            </a:pPr>
            <a:r>
              <a:rPr lang="en-US" sz="2000" baseline="0" dirty="0" smtClean="0">
                <a:solidFill>
                  <a:schemeClr val="bg1"/>
                </a:solidFill>
              </a:rPr>
              <a:t>Berkeley CA </a:t>
            </a:r>
            <a:r>
              <a:rPr lang="en-US" sz="1700" baseline="0" dirty="0" smtClean="0">
                <a:solidFill>
                  <a:schemeClr val="bg1"/>
                </a:solidFill>
              </a:rPr>
              <a:t>94710</a:t>
            </a:r>
            <a:endParaRPr lang="en-US" sz="2000" baseline="0" dirty="0" smtClean="0">
              <a:solidFill>
                <a:schemeClr val="bg1"/>
              </a:solidFill>
            </a:endParaRPr>
          </a:p>
          <a:p>
            <a:pPr marL="240761" indent="0">
              <a:lnSpc>
                <a:spcPts val="2167"/>
              </a:lnSpc>
            </a:pPr>
            <a:r>
              <a:rPr lang="en-US" sz="2000" b="1" baseline="0" dirty="0" smtClean="0">
                <a:solidFill>
                  <a:srgbClr val="FFFF00"/>
                </a:solidFill>
              </a:rPr>
              <a:t>posterpresenter@gmail.com</a:t>
            </a:r>
            <a:endParaRPr lang="en-US" sz="2300" b="1" dirty="0">
              <a:solidFill>
                <a:srgbClr val="FFFF00"/>
              </a:solidFill>
            </a:endParaRPr>
          </a:p>
        </p:txBody>
      </p:sp>
      <p:sp>
        <p:nvSpPr>
          <p:cNvPr id="38" name="Text Box 14"/>
          <p:cNvSpPr txBox="1">
            <a:spLocks noChangeArrowheads="1"/>
          </p:cNvSpPr>
          <p:nvPr userDrawn="1"/>
        </p:nvSpPr>
        <p:spPr bwMode="auto">
          <a:xfrm>
            <a:off x="1236814" y="26770486"/>
            <a:ext cx="2095500" cy="382760"/>
          </a:xfrm>
          <a:prstGeom prst="rect">
            <a:avLst/>
          </a:prstGeom>
          <a:noFill/>
          <a:ln w="9525">
            <a:noFill/>
            <a:miter lim="800000"/>
            <a:headEnd/>
            <a:tailEnd/>
          </a:ln>
          <a:effectLst/>
        </p:spPr>
        <p:txBody>
          <a:bodyPr lIns="76049" tIns="38018" rIns="76049" bIns="3801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3657270" rtl="0" eaLnBrk="1" latinLnBrk="0" hangingPunct="1">
        <a:spcBef>
          <a:spcPct val="0"/>
        </a:spcBef>
        <a:buNone/>
        <a:defRPr sz="7300" kern="1200">
          <a:solidFill>
            <a:schemeClr val="bg1"/>
          </a:solidFill>
          <a:latin typeface="Trebuchet MS" pitchFamily="34" charset="0"/>
          <a:ea typeface="+mj-ea"/>
          <a:cs typeface="+mj-cs"/>
        </a:defRPr>
      </a:lvl1pPr>
    </p:titleStyle>
    <p:bodyStyle>
      <a:lvl1pPr marL="1371477" indent="-1371477" algn="l" defTabSz="365727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700"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270" rtl="0" eaLnBrk="1" latinLnBrk="0" hangingPunct="1">
        <a:defRPr sz="7200" kern="1200">
          <a:solidFill>
            <a:schemeClr val="tx1"/>
          </a:solidFill>
          <a:latin typeface="+mn-lt"/>
          <a:ea typeface="+mn-ea"/>
          <a:cs typeface="+mn-cs"/>
        </a:defRPr>
      </a:lvl1pPr>
      <a:lvl2pPr marL="1828636" algn="l" defTabSz="3657270" rtl="0" eaLnBrk="1" latinLnBrk="0" hangingPunct="1">
        <a:defRPr sz="7200" kern="1200">
          <a:solidFill>
            <a:schemeClr val="tx1"/>
          </a:solidFill>
          <a:latin typeface="+mn-lt"/>
          <a:ea typeface="+mn-ea"/>
          <a:cs typeface="+mn-cs"/>
        </a:defRPr>
      </a:lvl2pPr>
      <a:lvl3pPr marL="3657270" algn="l" defTabSz="3657270" rtl="0" eaLnBrk="1" latinLnBrk="0" hangingPunct="1">
        <a:defRPr sz="7200" kern="1200">
          <a:solidFill>
            <a:schemeClr val="tx1"/>
          </a:solidFill>
          <a:latin typeface="+mn-lt"/>
          <a:ea typeface="+mn-ea"/>
          <a:cs typeface="+mn-cs"/>
        </a:defRPr>
      </a:lvl3pPr>
      <a:lvl4pPr marL="5485906" algn="l" defTabSz="3657270" rtl="0" eaLnBrk="1" latinLnBrk="0" hangingPunct="1">
        <a:defRPr sz="7200" kern="1200">
          <a:solidFill>
            <a:schemeClr val="tx1"/>
          </a:solidFill>
          <a:latin typeface="+mn-lt"/>
          <a:ea typeface="+mn-ea"/>
          <a:cs typeface="+mn-cs"/>
        </a:defRPr>
      </a:lvl4pPr>
      <a:lvl5pPr marL="7314542" algn="l" defTabSz="3657270" rtl="0" eaLnBrk="1" latinLnBrk="0" hangingPunct="1">
        <a:defRPr sz="7200" kern="1200">
          <a:solidFill>
            <a:schemeClr val="tx1"/>
          </a:solidFill>
          <a:latin typeface="+mn-lt"/>
          <a:ea typeface="+mn-ea"/>
          <a:cs typeface="+mn-cs"/>
        </a:defRPr>
      </a:lvl5pPr>
      <a:lvl6pPr marL="9143178" algn="l" defTabSz="3657270" rtl="0" eaLnBrk="1" latinLnBrk="0" hangingPunct="1">
        <a:defRPr sz="7200" kern="1200">
          <a:solidFill>
            <a:schemeClr val="tx1"/>
          </a:solidFill>
          <a:latin typeface="+mn-lt"/>
          <a:ea typeface="+mn-ea"/>
          <a:cs typeface="+mn-cs"/>
        </a:defRPr>
      </a:lvl6pPr>
      <a:lvl7pPr marL="10971814" algn="l" defTabSz="3657270" rtl="0" eaLnBrk="1" latinLnBrk="0" hangingPunct="1">
        <a:defRPr sz="7200" kern="1200">
          <a:solidFill>
            <a:schemeClr val="tx1"/>
          </a:solidFill>
          <a:latin typeface="+mn-lt"/>
          <a:ea typeface="+mn-ea"/>
          <a:cs typeface="+mn-cs"/>
        </a:defRPr>
      </a:lvl7pPr>
      <a:lvl8pPr marL="12800448" algn="l" defTabSz="3657270" rtl="0" eaLnBrk="1" latinLnBrk="0" hangingPunct="1">
        <a:defRPr sz="7200" kern="1200">
          <a:solidFill>
            <a:schemeClr val="tx1"/>
          </a:solidFill>
          <a:latin typeface="+mn-lt"/>
          <a:ea typeface="+mn-ea"/>
          <a:cs typeface="+mn-cs"/>
        </a:defRPr>
      </a:lvl8pPr>
      <a:lvl9pPr marL="14629084" algn="l" defTabSz="365727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p:cNvSpPr>
            <a:spLocks noGrp="1"/>
          </p:cNvSpPr>
          <p:nvPr>
            <p:ph type="body" sz="quarter" idx="11"/>
          </p:nvPr>
        </p:nvSpPr>
        <p:spPr>
          <a:xfrm>
            <a:off x="768618" y="4472163"/>
            <a:ext cx="8374063" cy="3403997"/>
          </a:xfrm>
        </p:spPr>
        <p:txBody>
          <a:bodyPr/>
          <a:lstStyle/>
          <a:p>
            <a:r>
              <a:rPr lang="en-US" sz="4800" u="none" dirty="0"/>
              <a:t>Do NOT want to add tags for your posts? </a:t>
            </a:r>
          </a:p>
          <a:p>
            <a:r>
              <a:rPr lang="en-US" sz="4800" u="none" dirty="0"/>
              <a:t>Need suggestions on your tags?</a:t>
            </a:r>
          </a:p>
          <a:p>
            <a:r>
              <a:rPr lang="en-US" sz="4800" u="none" dirty="0"/>
              <a:t>Look HERE!</a:t>
            </a:r>
            <a:endParaRPr lang="en-US" sz="4800" u="none" dirty="0"/>
          </a:p>
        </p:txBody>
      </p:sp>
      <p:sp>
        <p:nvSpPr>
          <p:cNvPr id="50" name="Text Placeholder 49"/>
          <p:cNvSpPr>
            <a:spLocks noGrp="1"/>
          </p:cNvSpPr>
          <p:nvPr>
            <p:ph type="body" sz="quarter" idx="150"/>
          </p:nvPr>
        </p:nvSpPr>
        <p:spPr/>
        <p:txBody>
          <a:bodyPr/>
          <a:lstStyle/>
          <a:p>
            <a:r>
              <a:rPr lang="en-US" dirty="0" smtClean="0"/>
              <a:t>Department of Computer Science, NC State University</a:t>
            </a:r>
            <a:endParaRPr lang="en-US" dirty="0">
              <a:solidFill>
                <a:schemeClr val="accent5">
                  <a:lumMod val="50000"/>
                </a:schemeClr>
              </a:solidFill>
            </a:endParaRPr>
          </a:p>
        </p:txBody>
      </p:sp>
      <p:sp>
        <p:nvSpPr>
          <p:cNvPr id="51" name="Text Placeholder 50"/>
          <p:cNvSpPr>
            <a:spLocks noGrp="1"/>
          </p:cNvSpPr>
          <p:nvPr>
            <p:ph type="body" sz="quarter" idx="151"/>
          </p:nvPr>
        </p:nvSpPr>
        <p:spPr/>
        <p:txBody>
          <a:bodyPr>
            <a:normAutofit fontScale="92500" lnSpcReduction="10000"/>
          </a:bodyPr>
          <a:lstStyle/>
          <a:p>
            <a:r>
              <a:rPr lang="en-US" dirty="0" smtClean="0">
                <a:solidFill>
                  <a:schemeClr val="accent5">
                    <a:lumMod val="50000"/>
                  </a:schemeClr>
                </a:solidFill>
              </a:rPr>
              <a:t>Zhe Yu (zyu9)</a:t>
            </a:r>
            <a:endParaRPr lang="en-US" dirty="0">
              <a:solidFill>
                <a:schemeClr val="accent5">
                  <a:lumMod val="50000"/>
                </a:schemeClr>
              </a:solidFill>
            </a:endParaRPr>
          </a:p>
        </p:txBody>
      </p:sp>
      <p:sp>
        <p:nvSpPr>
          <p:cNvPr id="52" name="Text Placeholder 51"/>
          <p:cNvSpPr>
            <a:spLocks noGrp="1"/>
          </p:cNvSpPr>
          <p:nvPr>
            <p:ph type="body" sz="quarter" idx="153"/>
          </p:nvPr>
        </p:nvSpPr>
        <p:spPr/>
        <p:txBody>
          <a:bodyPr>
            <a:normAutofit fontScale="92500" lnSpcReduction="10000"/>
          </a:bodyPr>
          <a:lstStyle/>
          <a:p>
            <a:r>
              <a:rPr lang="en-US" b="1" dirty="0" smtClean="0">
                <a:solidFill>
                  <a:schemeClr val="accent5">
                    <a:lumMod val="50000"/>
                  </a:schemeClr>
                </a:solidFill>
              </a:rPr>
              <a:t>Automatically Generate Tags on </a:t>
            </a:r>
            <a:r>
              <a:rPr lang="en-US" b="1" dirty="0" err="1" smtClean="0">
                <a:solidFill>
                  <a:schemeClr val="accent5">
                    <a:lumMod val="50000"/>
                  </a:schemeClr>
                </a:solidFill>
              </a:rPr>
              <a:t>StackExchange</a:t>
            </a:r>
            <a:endParaRPr lang="en-US" b="1" dirty="0">
              <a:solidFill>
                <a:schemeClr val="accent5">
                  <a:lumMod val="50000"/>
                </a:schemeClr>
              </a:solidFill>
            </a:endParaRPr>
          </a:p>
        </p:txBody>
      </p:sp>
      <p:pic>
        <p:nvPicPr>
          <p:cNvPr id="4" name="Picture 3" descr="ncstate-type-2x2-bl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00" y="516012"/>
            <a:ext cx="5715000" cy="2751667"/>
          </a:xfrm>
          <a:prstGeom prst="rect">
            <a:avLst/>
          </a:prstGeom>
        </p:spPr>
      </p:pic>
      <p:grpSp>
        <p:nvGrpSpPr>
          <p:cNvPr id="71" name="Group 70"/>
          <p:cNvGrpSpPr/>
          <p:nvPr/>
        </p:nvGrpSpPr>
        <p:grpSpPr>
          <a:xfrm>
            <a:off x="4252639" y="4626873"/>
            <a:ext cx="29295001" cy="13526176"/>
            <a:chOff x="-7369659" y="17621255"/>
            <a:chExt cx="35153997" cy="16231410"/>
          </a:xfrm>
        </p:grpSpPr>
        <p:grpSp>
          <p:nvGrpSpPr>
            <p:cNvPr id="11" name="Group 10"/>
            <p:cNvGrpSpPr/>
            <p:nvPr/>
          </p:nvGrpSpPr>
          <p:grpSpPr>
            <a:xfrm>
              <a:off x="1645159" y="17621255"/>
              <a:ext cx="7000290" cy="3175347"/>
              <a:chOff x="12418396" y="6251951"/>
              <a:chExt cx="7000290" cy="3175347"/>
            </a:xfrm>
          </p:grpSpPr>
          <p:sp>
            <p:nvSpPr>
              <p:cNvPr id="26" name="Oval 25"/>
              <p:cNvSpPr/>
              <p:nvPr/>
            </p:nvSpPr>
            <p:spPr>
              <a:xfrm>
                <a:off x="12418396" y="6251951"/>
                <a:ext cx="7000290" cy="3175347"/>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4307861" y="6780027"/>
                <a:ext cx="4184056" cy="1772793"/>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Raw Data: </a:t>
                </a:r>
                <a:r>
                  <a:rPr lang="en-US" sz="4500" dirty="0" err="1">
                    <a:latin typeface="Times New Roman" panose="02020603050405020304" pitchFamily="18" charset="0"/>
                    <a:cs typeface="Times New Roman" panose="02020603050405020304" pitchFamily="18" charset="0"/>
                  </a:rPr>
                  <a:t>anime.txt</a:t>
                </a:r>
                <a:endParaRPr lang="en-US" sz="4500" dirty="0">
                  <a:latin typeface="Times New Roman" panose="02020603050405020304" pitchFamily="18" charset="0"/>
                  <a:cs typeface="Times New Roman" panose="02020603050405020304" pitchFamily="18" charset="0"/>
                </a:endParaRPr>
              </a:p>
            </p:txBody>
          </p:sp>
        </p:grpSp>
        <p:grpSp>
          <p:nvGrpSpPr>
            <p:cNvPr id="14" name="Group 13"/>
            <p:cNvGrpSpPr/>
            <p:nvPr/>
          </p:nvGrpSpPr>
          <p:grpSpPr>
            <a:xfrm>
              <a:off x="11070111" y="25937717"/>
              <a:ext cx="7693243" cy="3933791"/>
              <a:chOff x="30002029" y="11013028"/>
              <a:chExt cx="7693243" cy="3933791"/>
            </a:xfrm>
          </p:grpSpPr>
          <p:sp>
            <p:nvSpPr>
              <p:cNvPr id="32" name="TextBox 31"/>
              <p:cNvSpPr txBox="1"/>
              <p:nvPr/>
            </p:nvSpPr>
            <p:spPr>
              <a:xfrm>
                <a:off x="31412953" y="11995760"/>
                <a:ext cx="5451702" cy="1772794"/>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Split Data for Cross Validation</a:t>
                </a:r>
                <a:endParaRPr lang="en-US" sz="4500" dirty="0">
                  <a:latin typeface="Times New Roman" panose="02020603050405020304" pitchFamily="18" charset="0"/>
                  <a:cs typeface="Times New Roman" panose="02020603050405020304" pitchFamily="18" charset="0"/>
                </a:endParaRPr>
              </a:p>
            </p:txBody>
          </p:sp>
          <p:sp>
            <p:nvSpPr>
              <p:cNvPr id="10" name="Diamond 9"/>
              <p:cNvSpPr/>
              <p:nvPr/>
            </p:nvSpPr>
            <p:spPr>
              <a:xfrm>
                <a:off x="30002029" y="11013028"/>
                <a:ext cx="7693243" cy="3933791"/>
              </a:xfrm>
              <a:prstGeom prst="diamond">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645159" y="21794252"/>
              <a:ext cx="7000290" cy="3175347"/>
              <a:chOff x="12418396" y="11318961"/>
              <a:chExt cx="7000290" cy="3175347"/>
            </a:xfrm>
          </p:grpSpPr>
          <p:sp>
            <p:nvSpPr>
              <p:cNvPr id="8" name="TextBox 7"/>
              <p:cNvSpPr txBox="1"/>
              <p:nvPr/>
            </p:nvSpPr>
            <p:spPr>
              <a:xfrm>
                <a:off x="13724768" y="11583364"/>
                <a:ext cx="5296680" cy="2585323"/>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Tokenization: </a:t>
                </a:r>
                <a:r>
                  <a:rPr lang="en-US" sz="4500" dirty="0">
                    <a:latin typeface="Times New Roman" panose="02020603050405020304" pitchFamily="18" charset="0"/>
                    <a:cs typeface="Times New Roman" panose="02020603050405020304" pitchFamily="18" charset="0"/>
                  </a:rPr>
                  <a:t>stemming + stop words removal</a:t>
                </a:r>
                <a:endParaRPr lang="en-US" sz="4500" dirty="0">
                  <a:latin typeface="Times New Roman" panose="02020603050405020304" pitchFamily="18" charset="0"/>
                  <a:cs typeface="Times New Roman" panose="02020603050405020304" pitchFamily="18" charset="0"/>
                </a:endParaRPr>
              </a:p>
            </p:txBody>
          </p:sp>
          <p:sp>
            <p:nvSpPr>
              <p:cNvPr id="34" name="Oval 33"/>
              <p:cNvSpPr/>
              <p:nvPr/>
            </p:nvSpPr>
            <p:spPr>
              <a:xfrm>
                <a:off x="12418396" y="11318961"/>
                <a:ext cx="7000290" cy="3175347"/>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152039" y="26016915"/>
              <a:ext cx="8040941" cy="3854593"/>
              <a:chOff x="20815027" y="10934085"/>
              <a:chExt cx="8040941" cy="3854593"/>
            </a:xfrm>
          </p:grpSpPr>
          <p:sp>
            <p:nvSpPr>
              <p:cNvPr id="30" name="TextBox 29"/>
              <p:cNvSpPr txBox="1"/>
              <p:nvPr/>
            </p:nvSpPr>
            <p:spPr>
              <a:xfrm>
                <a:off x="22475168" y="11105953"/>
                <a:ext cx="5296680" cy="3416320"/>
              </a:xfrm>
              <a:prstGeom prst="rect">
                <a:avLst/>
              </a:prstGeom>
              <a:noFill/>
            </p:spPr>
            <p:txBody>
              <a:bodyPr wrap="square" rtlCol="0">
                <a:spAutoFit/>
              </a:bodyPr>
              <a:lstStyle/>
              <a:p>
                <a:r>
                  <a:rPr lang="en-US" sz="4500" b="1" dirty="0" err="1">
                    <a:latin typeface="Times New Roman" panose="02020603050405020304" pitchFamily="18" charset="0"/>
                    <a:cs typeface="Times New Roman" panose="02020603050405020304" pitchFamily="18" charset="0"/>
                  </a:rPr>
                  <a:t>Featurization</a:t>
                </a:r>
                <a:r>
                  <a:rPr lang="en-US" sz="4500" b="1" dirty="0">
                    <a:latin typeface="Times New Roman" panose="02020603050405020304" pitchFamily="18" charset="0"/>
                    <a:cs typeface="Times New Roman" panose="02020603050405020304" pitchFamily="18" charset="0"/>
                  </a:rPr>
                  <a:t>: </a:t>
                </a:r>
                <a:r>
                  <a:rPr lang="en-US" sz="4500" dirty="0">
                    <a:latin typeface="Times New Roman" panose="02020603050405020304" pitchFamily="18" charset="0"/>
                    <a:cs typeface="Times New Roman" panose="02020603050405020304" pitchFamily="18" charset="0"/>
                  </a:rPr>
                  <a:t>term frequency + L2 normalization + </a:t>
                </a:r>
                <a:r>
                  <a:rPr lang="en-US" sz="4500" dirty="0" err="1">
                    <a:latin typeface="Times New Roman" panose="02020603050405020304" pitchFamily="18" charset="0"/>
                    <a:cs typeface="Times New Roman" panose="02020603050405020304" pitchFamily="18" charset="0"/>
                  </a:rPr>
                  <a:t>tf-idf</a:t>
                </a:r>
                <a:r>
                  <a:rPr lang="en-US" sz="4500" dirty="0">
                    <a:latin typeface="Times New Roman" panose="02020603050405020304" pitchFamily="18" charset="0"/>
                    <a:cs typeface="Times New Roman" panose="02020603050405020304" pitchFamily="18" charset="0"/>
                  </a:rPr>
                  <a:t> selection</a:t>
                </a:r>
                <a:endParaRPr lang="en-US" sz="4500" dirty="0">
                  <a:latin typeface="Times New Roman" panose="02020603050405020304" pitchFamily="18" charset="0"/>
                  <a:cs typeface="Times New Roman" panose="02020603050405020304" pitchFamily="18" charset="0"/>
                </a:endParaRPr>
              </a:p>
            </p:txBody>
          </p:sp>
          <p:sp>
            <p:nvSpPr>
              <p:cNvPr id="35" name="Oval 34"/>
              <p:cNvSpPr/>
              <p:nvPr/>
            </p:nvSpPr>
            <p:spPr>
              <a:xfrm>
                <a:off x="20815027" y="10934085"/>
                <a:ext cx="8040941" cy="3854593"/>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1881535" y="22127663"/>
              <a:ext cx="6021588" cy="2542126"/>
              <a:chOff x="14390763" y="15980767"/>
              <a:chExt cx="6021588" cy="2542126"/>
            </a:xfrm>
          </p:grpSpPr>
          <p:sp>
            <p:nvSpPr>
              <p:cNvPr id="53" name="Oval 52"/>
              <p:cNvSpPr/>
              <p:nvPr/>
            </p:nvSpPr>
            <p:spPr>
              <a:xfrm>
                <a:off x="14390763" y="15980767"/>
                <a:ext cx="6021588" cy="2542126"/>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5970473" y="16720441"/>
                <a:ext cx="3698484" cy="941796"/>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SMOTE</a:t>
                </a:r>
                <a:endParaRPr lang="en-US" sz="4500" dirty="0">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19489079" y="21572164"/>
              <a:ext cx="7867583" cy="3655019"/>
              <a:chOff x="23943470" y="16478559"/>
              <a:chExt cx="7867583" cy="3655019"/>
            </a:xfrm>
          </p:grpSpPr>
          <p:sp>
            <p:nvSpPr>
              <p:cNvPr id="55" name="Oval 54"/>
              <p:cNvSpPr/>
              <p:nvPr/>
            </p:nvSpPr>
            <p:spPr>
              <a:xfrm>
                <a:off x="23943470" y="16478559"/>
                <a:ext cx="7867583" cy="3655019"/>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25294847" y="16980720"/>
                <a:ext cx="5791295" cy="2585323"/>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Train Classifiers: </a:t>
                </a:r>
                <a:r>
                  <a:rPr lang="en-US" sz="4500" dirty="0">
                    <a:latin typeface="Times New Roman" panose="02020603050405020304" pitchFamily="18" charset="0"/>
                    <a:cs typeface="Times New Roman" panose="02020603050405020304" pitchFamily="18" charset="0"/>
                  </a:rPr>
                  <a:t>SVM, Naïve Bayes, Decision Tree</a:t>
                </a:r>
                <a:endParaRPr lang="en-US" sz="4500" dirty="0">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19973167" y="26188783"/>
              <a:ext cx="7414470" cy="3514917"/>
              <a:chOff x="24210733" y="24455268"/>
              <a:chExt cx="7414470" cy="3514917"/>
            </a:xfrm>
          </p:grpSpPr>
          <p:sp>
            <p:nvSpPr>
              <p:cNvPr id="57" name="Oval 56"/>
              <p:cNvSpPr/>
              <p:nvPr/>
            </p:nvSpPr>
            <p:spPr>
              <a:xfrm>
                <a:off x="24210733" y="24455268"/>
                <a:ext cx="7414470" cy="3514917"/>
              </a:xfrm>
              <a:prstGeom prst="ellipse">
                <a:avLst/>
              </a:prstGeom>
              <a:noFill/>
              <a:ln w="76200" cmpd="sng">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25343322" y="24813699"/>
                <a:ext cx="5575456" cy="2585323"/>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Evaluate Results: </a:t>
                </a:r>
                <a:endParaRPr lang="en-US" sz="4500" dirty="0">
                  <a:latin typeface="Times New Roman" panose="02020603050405020304" pitchFamily="18" charset="0"/>
                  <a:cs typeface="Times New Roman" panose="02020603050405020304" pitchFamily="18" charset="0"/>
                </a:endParaRPr>
              </a:p>
              <a:p>
                <a:r>
                  <a:rPr lang="en-US" sz="4500" dirty="0" err="1">
                    <a:latin typeface="Times New Roman" panose="02020603050405020304" pitchFamily="18" charset="0"/>
                    <a:cs typeface="Times New Roman" panose="02020603050405020304" pitchFamily="18" charset="0"/>
                  </a:rPr>
                  <a:t>Fscore_M</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Fscore_mu</a:t>
                </a:r>
                <a:endParaRPr lang="en-US" sz="4500" dirty="0">
                  <a:latin typeface="Times New Roman" panose="02020603050405020304" pitchFamily="18" charset="0"/>
                  <a:cs typeface="Times New Roman" panose="02020603050405020304" pitchFamily="18" charset="0"/>
                </a:endParaRPr>
              </a:p>
            </p:txBody>
          </p:sp>
        </p:grpSp>
        <p:sp>
          <p:nvSpPr>
            <p:cNvPr id="18" name="Down Arrow 17"/>
            <p:cNvSpPr/>
            <p:nvPr/>
          </p:nvSpPr>
          <p:spPr>
            <a:xfrm>
              <a:off x="4139557" y="20796601"/>
              <a:ext cx="1916936" cy="997651"/>
            </a:xfrm>
            <a:prstGeom prst="down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Down Arrow 58"/>
            <p:cNvSpPr/>
            <p:nvPr/>
          </p:nvSpPr>
          <p:spPr>
            <a:xfrm>
              <a:off x="4139557" y="25019264"/>
              <a:ext cx="1916936" cy="997651"/>
            </a:xfrm>
            <a:prstGeom prst="down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a:off x="9153175" y="27190434"/>
              <a:ext cx="1916936" cy="1393863"/>
            </a:xfrm>
            <a:prstGeom prst="right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Up Arrow 19"/>
            <p:cNvSpPr/>
            <p:nvPr/>
          </p:nvSpPr>
          <p:spPr>
            <a:xfrm>
              <a:off x="13938631" y="24669789"/>
              <a:ext cx="1920434" cy="1546704"/>
            </a:xfrm>
            <a:prstGeom prst="up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ight Arrow 59"/>
            <p:cNvSpPr/>
            <p:nvPr/>
          </p:nvSpPr>
          <p:spPr>
            <a:xfrm>
              <a:off x="17804886" y="22675579"/>
              <a:ext cx="1653218" cy="1393863"/>
            </a:xfrm>
            <a:prstGeom prst="right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ight Arrow 60"/>
            <p:cNvSpPr/>
            <p:nvPr/>
          </p:nvSpPr>
          <p:spPr>
            <a:xfrm>
              <a:off x="18257999" y="27319716"/>
              <a:ext cx="1653218" cy="1142754"/>
            </a:xfrm>
            <a:prstGeom prst="right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Down Arrow 61"/>
            <p:cNvSpPr/>
            <p:nvPr/>
          </p:nvSpPr>
          <p:spPr>
            <a:xfrm>
              <a:off x="22600500" y="25227183"/>
              <a:ext cx="1916936" cy="961599"/>
            </a:xfrm>
            <a:prstGeom prst="downArrow">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U-Turn Arrow 20"/>
            <p:cNvSpPr/>
            <p:nvPr/>
          </p:nvSpPr>
          <p:spPr>
            <a:xfrm rot="10800000">
              <a:off x="14310326" y="29734675"/>
              <a:ext cx="9757043" cy="2447004"/>
            </a:xfrm>
            <a:prstGeom prst="uturnArrow">
              <a:avLst>
                <a:gd name="adj1" fmla="val 28797"/>
                <a:gd name="adj2" fmla="val 25000"/>
                <a:gd name="adj3" fmla="val 26266"/>
                <a:gd name="adj4" fmla="val 43750"/>
                <a:gd name="adj5" fmla="val 93987"/>
              </a:avLst>
            </a:prstGeom>
            <a:solidFill>
              <a:schemeClr val="accent5">
                <a:lumMod val="50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18337043" y="30479139"/>
              <a:ext cx="2768713" cy="941796"/>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Repeat</a:t>
              </a:r>
              <a:endParaRPr lang="en-US" sz="4500" b="1"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18019689" y="28307596"/>
              <a:ext cx="1624266" cy="1772794"/>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Test Set</a:t>
              </a:r>
              <a:endParaRPr lang="en-US" sz="4500" b="1"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11522609" y="25272064"/>
              <a:ext cx="2904742" cy="1772794"/>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Training Set</a:t>
              </a:r>
              <a:endParaRPr lang="en-US" sz="4500" b="1" dirty="0">
                <a:latin typeface="Times New Roman" panose="02020603050405020304" pitchFamily="18" charset="0"/>
                <a:cs typeface="Times New Roman" panose="02020603050405020304" pitchFamily="18" charset="0"/>
              </a:endParaRPr>
            </a:p>
          </p:txBody>
        </p:sp>
        <p:sp>
          <p:nvSpPr>
            <p:cNvPr id="24" name="Rounded Rectangle 23"/>
            <p:cNvSpPr/>
            <p:nvPr/>
          </p:nvSpPr>
          <p:spPr>
            <a:xfrm>
              <a:off x="11522602" y="20334936"/>
              <a:ext cx="16261736" cy="5095321"/>
            </a:xfrm>
            <a:prstGeom prst="roundRect">
              <a:avLst/>
            </a:prstGeom>
            <a:noFill/>
            <a:ln w="76200" cmpd="sng">
              <a:solidFill>
                <a:schemeClr val="accent5">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16912206" y="20334937"/>
              <a:ext cx="3928250" cy="941796"/>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TRAINING</a:t>
              </a:r>
              <a:endParaRPr lang="en-US" sz="4500" b="1" dirty="0">
                <a:latin typeface="Times New Roman" panose="02020603050405020304" pitchFamily="18" charset="0"/>
                <a:cs typeface="Times New Roman" panose="02020603050405020304" pitchFamily="18" charset="0"/>
              </a:endParaRPr>
            </a:p>
          </p:txBody>
        </p:sp>
        <p:sp>
          <p:nvSpPr>
            <p:cNvPr id="66" name="Rounded Rectangle 65"/>
            <p:cNvSpPr/>
            <p:nvPr/>
          </p:nvSpPr>
          <p:spPr>
            <a:xfrm>
              <a:off x="19513917" y="25800090"/>
              <a:ext cx="8270421" cy="4988797"/>
            </a:xfrm>
            <a:prstGeom prst="roundRect">
              <a:avLst/>
            </a:prstGeom>
            <a:noFill/>
            <a:ln w="76200" cmpd="sng">
              <a:solidFill>
                <a:schemeClr val="accent5">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2447779" y="17965347"/>
              <a:ext cx="6315575" cy="1218796"/>
            </a:xfrm>
            <a:prstGeom prst="rect">
              <a:avLst/>
            </a:prstGeom>
            <a:noFill/>
          </p:spPr>
          <p:txBody>
            <a:bodyPr wrap="none" rtlCol="0">
              <a:spAutoFit/>
            </a:bodyPr>
            <a:lstStyle/>
            <a:p>
              <a:r>
                <a:rPr lang="en-US" sz="6000" b="1" dirty="0">
                  <a:latin typeface="Times New Roman" panose="02020603050405020304" pitchFamily="18" charset="0"/>
                  <a:cs typeface="Times New Roman" panose="02020603050405020304" pitchFamily="18" charset="0"/>
                </a:rPr>
                <a:t>WORK FLOW</a:t>
              </a:r>
              <a:endParaRPr lang="en-US" sz="6000" b="1" dirty="0">
                <a:latin typeface="Times New Roman" panose="02020603050405020304" pitchFamily="18" charset="0"/>
                <a:cs typeface="Times New Roman" panose="02020603050405020304" pitchFamily="18" charset="0"/>
              </a:endParaRPr>
            </a:p>
          </p:txBody>
        </p:sp>
        <p:sp>
          <p:nvSpPr>
            <p:cNvPr id="67" name="TextBox 66"/>
            <p:cNvSpPr txBox="1"/>
            <p:nvPr/>
          </p:nvSpPr>
          <p:spPr>
            <a:xfrm>
              <a:off x="24362561" y="29703699"/>
              <a:ext cx="3266902" cy="941796"/>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TESTING</a:t>
              </a:r>
              <a:endParaRPr lang="en-US" sz="4500" b="1" dirty="0">
                <a:latin typeface="Times New Roman" panose="02020603050405020304" pitchFamily="18" charset="0"/>
                <a:cs typeface="Times New Roman" panose="02020603050405020304" pitchFamily="18" charset="0"/>
              </a:endParaRPr>
            </a:p>
          </p:txBody>
        </p:sp>
        <p:sp>
          <p:nvSpPr>
            <p:cNvPr id="69" name="Rounded Rectangle 68"/>
            <p:cNvSpPr/>
            <p:nvPr/>
          </p:nvSpPr>
          <p:spPr>
            <a:xfrm>
              <a:off x="922342" y="21258268"/>
              <a:ext cx="8896650" cy="10407782"/>
            </a:xfrm>
            <a:prstGeom prst="roundRect">
              <a:avLst/>
            </a:prstGeom>
            <a:noFill/>
            <a:ln w="76200" cmpd="sng">
              <a:solidFill>
                <a:schemeClr val="accent5">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2812180" y="29911723"/>
              <a:ext cx="4757189" cy="1772794"/>
            </a:xfrm>
            <a:prstGeom prst="rect">
              <a:avLst/>
            </a:prstGeom>
            <a:noFill/>
          </p:spPr>
          <p:txBody>
            <a:bodyPr wrap="square" rtlCol="0">
              <a:spAutoFit/>
            </a:bodyPr>
            <a:lstStyle/>
            <a:p>
              <a:r>
                <a:rPr lang="en-US" sz="4500" b="1" dirty="0">
                  <a:latin typeface="Times New Roman" panose="02020603050405020304" pitchFamily="18" charset="0"/>
                  <a:cs typeface="Times New Roman" panose="02020603050405020304" pitchFamily="18" charset="0"/>
                </a:rPr>
                <a:t>PRE-PROCESSING</a:t>
              </a:r>
              <a:endParaRPr lang="en-US" sz="4500" b="1" dirty="0">
                <a:latin typeface="Times New Roman" panose="02020603050405020304" pitchFamily="18" charset="0"/>
                <a:cs typeface="Times New Roman" panose="02020603050405020304" pitchFamily="18" charset="0"/>
              </a:endParaRPr>
            </a:p>
          </p:txBody>
        </p:sp>
        <p:sp>
          <p:nvSpPr>
            <p:cNvPr id="87" name="TextBox 86"/>
            <p:cNvSpPr txBox="1"/>
            <p:nvPr/>
          </p:nvSpPr>
          <p:spPr>
            <a:xfrm>
              <a:off x="-7369659" y="32910869"/>
              <a:ext cx="3944901" cy="941796"/>
            </a:xfrm>
            <a:prstGeom prst="rect">
              <a:avLst/>
            </a:prstGeom>
            <a:noFill/>
          </p:spPr>
          <p:txBody>
            <a:bodyPr wrap="square" rtlCol="0">
              <a:spAutoFit/>
            </a:bodyPr>
            <a:lstStyle/>
            <a:p>
              <a:r>
                <a:rPr lang="en-US" sz="4500" b="1" dirty="0" smtClean="0">
                  <a:latin typeface="Times New Roman" panose="02020603050405020304" pitchFamily="18" charset="0"/>
                  <a:cs typeface="Times New Roman" panose="02020603050405020304" pitchFamily="18" charset="0"/>
                </a:rPr>
                <a:t>Naïve Bayes</a:t>
              </a:r>
              <a:endParaRPr lang="en-US" sz="4500" b="1"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7931558" y="32910869"/>
              <a:ext cx="2585446" cy="941796"/>
            </a:xfrm>
            <a:prstGeom prst="rect">
              <a:avLst/>
            </a:prstGeom>
            <a:noFill/>
          </p:spPr>
          <p:txBody>
            <a:bodyPr wrap="square" rtlCol="0">
              <a:spAutoFit/>
            </a:bodyPr>
            <a:lstStyle/>
            <a:p>
              <a:r>
                <a:rPr lang="en-US" sz="4500" b="1" dirty="0" smtClean="0">
                  <a:latin typeface="Times New Roman" panose="02020603050405020304" pitchFamily="18" charset="0"/>
                  <a:cs typeface="Times New Roman" panose="02020603050405020304" pitchFamily="18" charset="0"/>
                </a:rPr>
                <a:t>SVM</a:t>
              </a:r>
              <a:endParaRPr lang="en-US" sz="4500" b="1"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20439165" y="32910869"/>
              <a:ext cx="5402197" cy="941796"/>
            </a:xfrm>
            <a:prstGeom prst="rect">
              <a:avLst/>
            </a:prstGeom>
            <a:noFill/>
          </p:spPr>
          <p:txBody>
            <a:bodyPr wrap="square" rtlCol="0">
              <a:spAutoFit/>
            </a:bodyPr>
            <a:lstStyle/>
            <a:p>
              <a:r>
                <a:rPr lang="en-US" sz="4500" b="1" dirty="0" smtClean="0">
                  <a:latin typeface="Times New Roman" panose="02020603050405020304" pitchFamily="18" charset="0"/>
                  <a:cs typeface="Times New Roman" panose="02020603050405020304" pitchFamily="18" charset="0"/>
                </a:rPr>
                <a:t>Decision Tree</a:t>
              </a:r>
              <a:endParaRPr lang="en-US" sz="4500" b="1" dirty="0">
                <a:latin typeface="Times New Roman" panose="02020603050405020304" pitchFamily="18" charset="0"/>
                <a:cs typeface="Times New Roman" panose="02020603050405020304" pitchFamily="18" charset="0"/>
              </a:endParaRPr>
            </a:p>
          </p:txBody>
        </p:sp>
      </p:grpSp>
      <p:grpSp>
        <p:nvGrpSpPr>
          <p:cNvPr id="81" name="Group 80"/>
          <p:cNvGrpSpPr/>
          <p:nvPr/>
        </p:nvGrpSpPr>
        <p:grpSpPr>
          <a:xfrm>
            <a:off x="768618" y="18328256"/>
            <a:ext cx="11635614" cy="7694399"/>
            <a:chOff x="922341" y="21993907"/>
            <a:chExt cx="17309593" cy="10094977"/>
          </a:xfrm>
        </p:grpSpPr>
        <p:pic>
          <p:nvPicPr>
            <p:cNvPr id="72" name="Picture 71" descr="result_Naive_Bayes_class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342" y="27096260"/>
              <a:ext cx="17309592" cy="4992624"/>
            </a:xfrm>
            <a:prstGeom prst="rect">
              <a:avLst/>
            </a:prstGeom>
          </p:spPr>
        </p:pic>
        <p:pic>
          <p:nvPicPr>
            <p:cNvPr id="73" name="Picture 72" descr="result_Naive_Bayes_unweight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341" y="21993907"/>
              <a:ext cx="8650224" cy="5102352"/>
            </a:xfrm>
            <a:prstGeom prst="rect">
              <a:avLst/>
            </a:prstGeom>
          </p:spPr>
        </p:pic>
        <p:pic>
          <p:nvPicPr>
            <p:cNvPr id="74" name="Picture 73" descr="result_Naive_Bayes_weighte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2565" y="21993907"/>
              <a:ext cx="8659368" cy="5102352"/>
            </a:xfrm>
            <a:prstGeom prst="rect">
              <a:avLst/>
            </a:prstGeom>
          </p:spPr>
        </p:pic>
      </p:grpSp>
      <p:grpSp>
        <p:nvGrpSpPr>
          <p:cNvPr id="82" name="Group 81"/>
          <p:cNvGrpSpPr/>
          <p:nvPr/>
        </p:nvGrpSpPr>
        <p:grpSpPr>
          <a:xfrm>
            <a:off x="12483608" y="18320636"/>
            <a:ext cx="11635614" cy="7753857"/>
            <a:chOff x="22041203" y="21984763"/>
            <a:chExt cx="17583914" cy="10104120"/>
          </a:xfrm>
        </p:grpSpPr>
        <p:pic>
          <p:nvPicPr>
            <p:cNvPr id="77" name="Picture 76" descr="result_SVM_classe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41205" y="27087115"/>
              <a:ext cx="17583912" cy="5001768"/>
            </a:xfrm>
            <a:prstGeom prst="rect">
              <a:avLst/>
            </a:prstGeom>
          </p:spPr>
        </p:pic>
        <p:pic>
          <p:nvPicPr>
            <p:cNvPr id="78" name="Picture 77" descr="result_SVM_unweighted.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41203" y="21984763"/>
              <a:ext cx="8842248" cy="5102352"/>
            </a:xfrm>
            <a:prstGeom prst="rect">
              <a:avLst/>
            </a:prstGeom>
          </p:spPr>
        </p:pic>
        <p:pic>
          <p:nvPicPr>
            <p:cNvPr id="79" name="Picture 78" descr="result_SVM_weighted.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83451" y="21984763"/>
              <a:ext cx="8741664" cy="5111496"/>
            </a:xfrm>
            <a:prstGeom prst="rect">
              <a:avLst/>
            </a:prstGeom>
          </p:spPr>
        </p:pic>
      </p:grpSp>
      <p:pic>
        <p:nvPicPr>
          <p:cNvPr id="83" name="Picture 82" descr="result_Decision_Tree_classe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198599" y="22217274"/>
            <a:ext cx="11622565" cy="3857220"/>
          </a:xfrm>
          <a:prstGeom prst="rect">
            <a:avLst/>
          </a:prstGeom>
        </p:spPr>
      </p:pic>
      <p:pic>
        <p:nvPicPr>
          <p:cNvPr id="84" name="Picture 83" descr="result_Decision_Tree_unweighted.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198597" y="18328257"/>
            <a:ext cx="5849491" cy="3907902"/>
          </a:xfrm>
          <a:prstGeom prst="rect">
            <a:avLst/>
          </a:prstGeom>
        </p:spPr>
      </p:pic>
      <p:pic>
        <p:nvPicPr>
          <p:cNvPr id="85" name="Picture 84" descr="result_Decision_Tree_weighted.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048088" y="18320636"/>
            <a:ext cx="5773076" cy="3922539"/>
          </a:xfrm>
          <a:prstGeom prst="rect">
            <a:avLst/>
          </a:prstGeom>
        </p:spPr>
      </p:pic>
      <p:sp>
        <p:nvSpPr>
          <p:cNvPr id="90" name="Text Placeholder 36"/>
          <p:cNvSpPr>
            <a:spLocks noGrp="1"/>
          </p:cNvSpPr>
          <p:nvPr>
            <p:ph type="body" sz="quarter" idx="11"/>
          </p:nvPr>
        </p:nvSpPr>
        <p:spPr>
          <a:xfrm>
            <a:off x="768619" y="7911922"/>
            <a:ext cx="8174459" cy="9017840"/>
          </a:xfrm>
        </p:spPr>
        <p:txBody>
          <a:bodyPr/>
          <a:lstStyle/>
          <a:p>
            <a:pPr marL="571500" indent="-571500" algn="l">
              <a:buFont typeface="Arial"/>
              <a:buChar char="•"/>
            </a:pPr>
            <a:r>
              <a:rPr lang="en-US" sz="4000" u="none" dirty="0" smtClean="0"/>
              <a:t>Task: </a:t>
            </a:r>
            <a:r>
              <a:rPr lang="en-US" sz="4000" b="0" u="none" dirty="0" smtClean="0"/>
              <a:t>generate tags by prediction</a:t>
            </a:r>
            <a:endParaRPr lang="en-US" sz="4000" u="none" dirty="0" smtClean="0"/>
          </a:p>
          <a:p>
            <a:pPr marL="571500" indent="-571500" algn="l">
              <a:buFont typeface="Arial"/>
              <a:buChar char="•"/>
            </a:pPr>
            <a:r>
              <a:rPr lang="en-US" sz="4000" u="none" dirty="0" smtClean="0"/>
              <a:t>Problem: </a:t>
            </a:r>
            <a:r>
              <a:rPr lang="en-US" sz="4000" b="0" u="none" dirty="0" smtClean="0"/>
              <a:t>imbalance</a:t>
            </a:r>
          </a:p>
          <a:p>
            <a:pPr marL="571500" indent="-571500" algn="l">
              <a:buFont typeface="Arial"/>
              <a:buChar char="•"/>
            </a:pPr>
            <a:r>
              <a:rPr lang="en-US" sz="4000" u="none" dirty="0" smtClean="0"/>
              <a:t>Solution: </a:t>
            </a:r>
            <a:r>
              <a:rPr lang="en-US" sz="4000" b="0" u="none" dirty="0" smtClean="0"/>
              <a:t>SMOTE</a:t>
            </a:r>
          </a:p>
          <a:p>
            <a:pPr marL="571500" indent="-571500" algn="l">
              <a:buFont typeface="Arial"/>
              <a:buChar char="•"/>
            </a:pPr>
            <a:r>
              <a:rPr lang="en-US" sz="4000" u="none" dirty="0" smtClean="0"/>
              <a:t>Conclusion:</a:t>
            </a:r>
            <a:r>
              <a:rPr lang="en-US" sz="4000" b="0" u="none" dirty="0" smtClean="0"/>
              <a:t> linear SVM + SMOTE provides the best performance, 5000 features are enough, can provide reliable prediction of tags</a:t>
            </a:r>
          </a:p>
          <a:p>
            <a:pPr marL="571500" indent="-571500" algn="l">
              <a:buFont typeface="Arial"/>
              <a:buChar char="•"/>
            </a:pPr>
            <a:r>
              <a:rPr lang="en-US" sz="4000" u="none" dirty="0" smtClean="0"/>
              <a:t>Future works: </a:t>
            </a:r>
          </a:p>
          <a:p>
            <a:pPr marL="1883664" lvl="1" indent="-742950">
              <a:buSzPct val="100000"/>
              <a:buFont typeface="+mj-lt"/>
              <a:buAutoNum type="alphaLcParenR"/>
            </a:pPr>
            <a:r>
              <a:rPr lang="en-US" sz="4000" dirty="0" smtClean="0">
                <a:solidFill>
                  <a:schemeClr val="accent5">
                    <a:lumMod val="50000"/>
                  </a:schemeClr>
                </a:solidFill>
              </a:rPr>
              <a:t>SVM with different kernels</a:t>
            </a:r>
          </a:p>
          <a:p>
            <a:pPr marL="1883664" lvl="1" indent="-742950">
              <a:buSzPct val="100000"/>
              <a:buFont typeface="+mj-lt"/>
              <a:buAutoNum type="alphaLcParenR"/>
            </a:pPr>
            <a:r>
              <a:rPr lang="en-US" sz="4000" dirty="0">
                <a:solidFill>
                  <a:schemeClr val="accent5">
                    <a:lumMod val="50000"/>
                  </a:schemeClr>
                </a:solidFill>
              </a:rPr>
              <a:t>t</a:t>
            </a:r>
            <a:r>
              <a:rPr lang="en-US" sz="4000" dirty="0" smtClean="0">
                <a:solidFill>
                  <a:schemeClr val="accent5">
                    <a:lumMod val="50000"/>
                  </a:schemeClr>
                </a:solidFill>
              </a:rPr>
              <a:t>ransform multi-classification problem to binary ones and do SMOTE</a:t>
            </a:r>
          </a:p>
          <a:p>
            <a:pPr marL="1883664" lvl="1" indent="-742950">
              <a:buSzPct val="100000"/>
              <a:buFont typeface="+mj-lt"/>
              <a:buAutoNum type="alphaLcParenR"/>
            </a:pPr>
            <a:r>
              <a:rPr lang="en-US" sz="4000" dirty="0" smtClean="0">
                <a:solidFill>
                  <a:schemeClr val="accent5">
                    <a:lumMod val="50000"/>
                  </a:schemeClr>
                </a:solidFill>
              </a:rPr>
              <a:t>test on other data sets</a:t>
            </a:r>
            <a:endParaRPr lang="en-US" sz="4000" u="none" dirty="0"/>
          </a:p>
        </p:txBody>
      </p:sp>
      <p:cxnSp>
        <p:nvCxnSpPr>
          <p:cNvPr id="93" name="Straight Connector 92"/>
          <p:cNvCxnSpPr/>
          <p:nvPr/>
        </p:nvCxnSpPr>
        <p:spPr>
          <a:xfrm>
            <a:off x="768618" y="17236929"/>
            <a:ext cx="35083072" cy="0"/>
          </a:xfrm>
          <a:prstGeom prst="line">
            <a:avLst/>
          </a:prstGeom>
          <a:ln w="76200" cmpd="sng">
            <a:solidFill>
              <a:schemeClr val="accent5">
                <a:lumMod val="50000"/>
              </a:schemeClr>
            </a:solidFill>
            <a:prstDash val="dashDot"/>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9392878" y="3886757"/>
            <a:ext cx="0" cy="13350172"/>
          </a:xfrm>
          <a:prstGeom prst="line">
            <a:avLst/>
          </a:prstGeom>
          <a:ln w="76200" cmpd="sng">
            <a:solidFill>
              <a:schemeClr val="accent5">
                <a:lumMod val="50000"/>
              </a:schemeClr>
            </a:solidFill>
            <a:prstDash val="dashDot"/>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V="1">
            <a:off x="12457150" y="17236929"/>
            <a:ext cx="0" cy="8785726"/>
          </a:xfrm>
          <a:prstGeom prst="line">
            <a:avLst/>
          </a:prstGeom>
          <a:ln w="76200" cmpd="sng">
            <a:solidFill>
              <a:schemeClr val="accent5">
                <a:lumMod val="50000"/>
              </a:schemeClr>
            </a:solidFill>
            <a:prstDash val="dashDot"/>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24145681" y="17235848"/>
            <a:ext cx="0" cy="8785726"/>
          </a:xfrm>
          <a:prstGeom prst="line">
            <a:avLst/>
          </a:prstGeom>
          <a:ln w="76200" cmpd="sng">
            <a:solidFill>
              <a:schemeClr val="accent5">
                <a:lumMod val="50000"/>
              </a:schemeClr>
            </a:solidFill>
            <a:prstDash val="dash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1567</TotalTime>
  <Words>157</Words>
  <Application>Microsoft Macintosh PowerPoint</Application>
  <PresentationFormat>Custom</PresentationFormat>
  <Paragraphs>33</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Zhe Yu</cp:lastModifiedBy>
  <cp:revision>82</cp:revision>
  <cp:lastPrinted>2015-11-27T16:36:09Z</cp:lastPrinted>
  <dcterms:created xsi:type="dcterms:W3CDTF">2012-02-03T19:11:35Z</dcterms:created>
  <dcterms:modified xsi:type="dcterms:W3CDTF">2015-11-27T20:36:44Z</dcterms:modified>
</cp:coreProperties>
</file>