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-2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3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5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A2C3-8654-9D46-9813-BF38840EAE16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82F2-C8A9-9445-9F21-379F0FEE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6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43200"/>
            <a:ext cx="3657600" cy="274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3657600" cy="2743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3657600" cy="2743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3657600" cy="2743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43200"/>
            <a:ext cx="3657600" cy="2743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00"/>
            <a:ext cx="3657600" cy="2743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486400"/>
            <a:ext cx="3657600" cy="2743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486400"/>
            <a:ext cx="3657600" cy="274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0"/>
            <a:ext cx="3657600" cy="2743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8229600"/>
            <a:ext cx="3657600" cy="2743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229600"/>
            <a:ext cx="3657600" cy="2743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800"/>
            <a:ext cx="3657600" cy="2743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9728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2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Shijie Li</dc:creator>
  <cp:lastModifiedBy>Shijie Li</cp:lastModifiedBy>
  <cp:revision>2</cp:revision>
  <dcterms:created xsi:type="dcterms:W3CDTF">2016-05-02T03:12:39Z</dcterms:created>
  <dcterms:modified xsi:type="dcterms:W3CDTF">2016-05-02T03:23:51Z</dcterms:modified>
</cp:coreProperties>
</file>