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60" r:id="rId6"/>
    <p:sldId id="261" r:id="rId7"/>
    <p:sldId id="272" r:id="rId8"/>
    <p:sldId id="262" r:id="rId9"/>
    <p:sldId id="263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68" r:id="rId18"/>
    <p:sldId id="281" r:id="rId19"/>
    <p:sldId id="270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b046f07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b046f07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a3d5c6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a3d5c6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a3d5c6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a3d5c6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046ebbb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b046ebbb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046ebbb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046ebbb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b046ebbb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b046ebbb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046ebbb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046ebbb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046f07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046f07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78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b046f07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b046f07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Cao &amp; Anna Zheng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99B6-486E-4A08-844D-462974D4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8-bit Binary Number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8635-D626-4CCF-B71F-32DC83B6C95D}"/>
              </a:ext>
            </a:extLst>
          </p:cNvPr>
          <p:cNvSpPr txBox="1"/>
          <p:nvPr/>
        </p:nvSpPr>
        <p:spPr>
          <a:xfrm>
            <a:off x="1760974" y="1367606"/>
            <a:ext cx="5622052" cy="31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hexToBinary8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hex;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x&gt;=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x--){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binary +=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(left/(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,x)));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left = left%(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,x));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binary;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42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F573-D090-4E46-B813-BFBF4459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354029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2526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(Reverse Binary to Hex to ASCII)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2090974" y="2159407"/>
            <a:ext cx="4962051" cy="824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50000"/>
              </a:lnSpc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//Reverse Binary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reverseBinaryAndLetter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alteredMsg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393094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1D39-EB88-4B87-B3DA-7B4A9241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Binary To Hex to ASCII Function</a:t>
            </a:r>
            <a:br>
              <a:rPr lang="en-US" dirty="0"/>
            </a:br>
            <a:r>
              <a:rPr lang="en-US" dirty="0"/>
              <a:t>(Every 17 Numbers </a:t>
            </a:r>
            <a:r>
              <a:rPr lang="en-US" dirty="0">
                <a:sym typeface="Wingdings" panose="05000000000000000000" pitchFamily="2" charset="2"/>
              </a:rPr>
              <a:t> A Character)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4A05A-46F6-4957-8C04-205C8BBE754E}"/>
              </a:ext>
            </a:extLst>
          </p:cNvPr>
          <p:cNvSpPr txBox="1"/>
          <p:nvPr/>
        </p:nvSpPr>
        <p:spPr>
          <a:xfrm>
            <a:off x="1463617" y="1586865"/>
            <a:ext cx="6216766" cy="282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reverseBinaryAndLetter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alteredMsg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//Reverse Binary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a&lt;=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alteredMsg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a+=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//index of first character in binary string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(a + beg)/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//get mid index of binary string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473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1D39-EB88-4B87-B3DA-7B4A9241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Binary To Hex to ASCII Function</a:t>
            </a:r>
            <a:br>
              <a:rPr lang="en-US" dirty="0"/>
            </a:br>
            <a:r>
              <a:rPr lang="en-US" dirty="0"/>
              <a:t>(Inside For Loop - Convert to Hex, 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4A05A-46F6-4957-8C04-205C8BBE754E}"/>
              </a:ext>
            </a:extLst>
          </p:cNvPr>
          <p:cNvSpPr txBox="1"/>
          <p:nvPr/>
        </p:nvSpPr>
        <p:spPr>
          <a:xfrm>
            <a:off x="1991896" y="1834013"/>
            <a:ext cx="5160207" cy="20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//Second Hex Digit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hexDigit1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alteredMsg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(beg, mid);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 +=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asciiBinaryToHex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(hexDigit1) *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//First Hex Digit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hexDigit0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alteredMsg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(mid, a-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 +=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asciiBinaryToHex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(hexDigit0);</a:t>
            </a:r>
          </a:p>
        </p:txBody>
      </p:sp>
    </p:spTree>
    <p:extLst>
      <p:ext uri="{BB962C8B-B14F-4D97-AF65-F5344CB8AC3E}">
        <p14:creationId xmlns:p14="http://schemas.microsoft.com/office/powerpoint/2010/main" val="33899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641-1D7B-492F-BE8C-76C4F205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549867"/>
            <a:ext cx="7038900" cy="914100"/>
          </a:xfrm>
        </p:spPr>
        <p:txBody>
          <a:bodyPr/>
          <a:lstStyle/>
          <a:p>
            <a:r>
              <a:rPr lang="en-US" dirty="0"/>
              <a:t>Convert ASCII Binary to Hex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D5440-0E04-4732-8957-092FE98F8E34}"/>
              </a:ext>
            </a:extLst>
          </p:cNvPr>
          <p:cNvSpPr txBox="1"/>
          <p:nvPr/>
        </p:nvSpPr>
        <p:spPr>
          <a:xfrm>
            <a:off x="2058331" y="1986429"/>
            <a:ext cx="5027338" cy="1170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asciiBinaryToHex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(binary,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(ascii&gt;=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ascii&lt;=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(ascii-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ascii;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65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56B2-0022-47D5-8587-AA03D180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Caesar Cipher, Reverse Alphabet (Inside For Loop)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E2EB7-EA9D-4AEA-B84C-B405C6DA1367}"/>
              </a:ext>
            </a:extLst>
          </p:cNvPr>
          <p:cNvSpPr txBox="1"/>
          <p:nvPr/>
        </p:nvSpPr>
        <p:spPr>
          <a:xfrm>
            <a:off x="1176574" y="1957996"/>
            <a:ext cx="67908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//Random Number - every 17th character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hexLetter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hex -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alteredMsg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,a));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//Reverse letter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reverseLetter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hexLetter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09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Reverse Level 2 and Level 1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9F881-4DED-4012-8D6F-A9876EED1455}"/>
              </a:ext>
            </a:extLst>
          </p:cNvPr>
          <p:cNvSpPr txBox="1"/>
          <p:nvPr/>
        </p:nvSpPr>
        <p:spPr>
          <a:xfrm>
            <a:off x="1538491" y="1441826"/>
            <a:ext cx="6556917" cy="255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msgDecrypted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()%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msgDecrypted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 original message is odd, has to start from middle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 =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notBinary.length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()/2;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4;p25">
            <a:extLst>
              <a:ext uri="{FF2B5EF4-FFF2-40B4-BE49-F238E27FC236}">
                <a16:creationId xmlns:a16="http://schemas.microsoft.com/office/drawing/2014/main" id="{E998DFB8-BC3F-43C5-A466-283BF8D4DD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6988" y="393700"/>
            <a:ext cx="703897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Reverse Level 2 and Level 1 (Cont.)</a:t>
            </a:r>
            <a:endParaRPr dirty="0"/>
          </a:p>
        </p:txBody>
      </p:sp>
      <p:sp>
        <p:nvSpPr>
          <p:cNvPr id="7" name="Google Shape;210;p26">
            <a:extLst>
              <a:ext uri="{FF2B5EF4-FFF2-40B4-BE49-F238E27FC236}">
                <a16:creationId xmlns:a16="http://schemas.microsoft.com/office/drawing/2014/main" id="{488347EB-67E9-4C54-9372-3E9211D60F1D}"/>
              </a:ext>
            </a:extLst>
          </p:cNvPr>
          <p:cNvSpPr txBox="1"/>
          <p:nvPr/>
        </p:nvSpPr>
        <p:spPr>
          <a:xfrm>
            <a:off x="1648697" y="1243364"/>
            <a:ext cx="5846605" cy="338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b&lt;=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b++){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msgDecrypted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k);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k +=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 &gt;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k %=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notBinary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50000"/>
              </a:lnSpc>
            </a:pP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msgDecrypted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472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 and Even Amount of Characters Matters (Last Part Of Decryption)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1191066" y="1515511"/>
            <a:ext cx="7251768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 Even: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&gt; First character of original message would be the last character encrypted message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&gt; Second character of original message would be middle character (proceed as if odd amount of characters, after removing the first character)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	&gt;Ex: ente  ishcensas i</a:t>
            </a:r>
            <a:r>
              <a:rPr lang="en" u="sng" dirty="0"/>
              <a:t>T</a:t>
            </a:r>
            <a:endParaRPr u="sng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&gt; Odd: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&gt; First character of original message is middle character of encrypted message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	&gt;Ex: ente  is</a:t>
            </a:r>
            <a:r>
              <a:rPr lang="en" u="sng" dirty="0"/>
              <a:t>h</a:t>
            </a:r>
            <a:r>
              <a:rPr lang="en" dirty="0"/>
              <a:t>censas 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986250"/>
            <a:ext cx="7038900" cy="3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&gt; Reverse string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Combine every 2 characters of the message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&gt;Reverse alphabet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Turn all characters into ascii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&gt;Add random number (0-5) to ascii (Caesar Cipher) and concatenate it after the ascii of character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Turn all value of ascii into hex (except the random number)</a:t>
            </a:r>
            <a:endParaRPr sz="14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&gt; If the hex is a letter convert into its ascii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&gt; Convert into binary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Example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892800"/>
            <a:ext cx="7038900" cy="3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Input: This is a sentence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1: ecnetnes a si sihT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2: ente  ishcensas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3: vmgv  rhsxvmhzh rG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4: 77</a:t>
            </a:r>
            <a:r>
              <a:rPr lang="en" u="sng"/>
              <a:t>1</a:t>
            </a:r>
            <a:r>
              <a:rPr lang="en"/>
              <a:t>71</a:t>
            </a:r>
            <a:r>
              <a:rPr lang="en" u="sng"/>
              <a:t>4</a:t>
            </a:r>
            <a:r>
              <a:rPr lang="en"/>
              <a:t>69</a:t>
            </a:r>
            <a:r>
              <a:rPr lang="en" u="sng"/>
              <a:t>2</a:t>
            </a:r>
            <a:r>
              <a:rPr lang="en"/>
              <a:t>76</a:t>
            </a:r>
            <a:r>
              <a:rPr lang="en" u="sng"/>
              <a:t>0</a:t>
            </a:r>
            <a:r>
              <a:rPr lang="en"/>
              <a:t>22</a:t>
            </a:r>
            <a:r>
              <a:rPr lang="en" u="sng"/>
              <a:t>2</a:t>
            </a:r>
            <a:r>
              <a:rPr lang="en"/>
              <a:t>24</a:t>
            </a:r>
            <a:r>
              <a:rPr lang="en" u="sng"/>
              <a:t>4</a:t>
            </a:r>
            <a:r>
              <a:rPr lang="en"/>
              <a:t>76</a:t>
            </a:r>
            <a:r>
              <a:rPr lang="en" u="sng"/>
              <a:t>4</a:t>
            </a:r>
            <a:r>
              <a:rPr lang="en"/>
              <a:t>69</a:t>
            </a:r>
            <a:r>
              <a:rPr lang="en" u="sng"/>
              <a:t>1</a:t>
            </a:r>
            <a:r>
              <a:rPr lang="en"/>
              <a:t>76</a:t>
            </a:r>
            <a:r>
              <a:rPr lang="en" u="sng"/>
              <a:t>3</a:t>
            </a:r>
            <a:r>
              <a:rPr lang="en"/>
              <a:t>766</a:t>
            </a:r>
            <a:r>
              <a:rPr lang="en" u="sng"/>
              <a:t>3</a:t>
            </a:r>
            <a:r>
              <a:rPr lang="en"/>
              <a:t>79</a:t>
            </a:r>
            <a:r>
              <a:rPr lang="en" u="sng"/>
              <a:t>3</a:t>
            </a:r>
            <a:r>
              <a:rPr lang="en"/>
              <a:t>669</a:t>
            </a:r>
            <a:r>
              <a:rPr lang="en" u="sng"/>
              <a:t>1</a:t>
            </a:r>
            <a:r>
              <a:rPr lang="en"/>
              <a:t>667</a:t>
            </a:r>
            <a:r>
              <a:rPr lang="en" u="sng"/>
              <a:t>4</a:t>
            </a:r>
            <a:r>
              <a:rPr lang="en"/>
              <a:t>767</a:t>
            </a:r>
            <a:r>
              <a:rPr lang="en" u="sng"/>
              <a:t>2</a:t>
            </a:r>
            <a:r>
              <a:rPr lang="en"/>
              <a:t>665</a:t>
            </a:r>
            <a:r>
              <a:rPr lang="en" u="sng"/>
              <a:t>2</a:t>
            </a:r>
            <a:r>
              <a:rPr lang="en"/>
              <a:t>24</a:t>
            </a:r>
            <a:r>
              <a:rPr lang="en" u="sng"/>
              <a:t>4</a:t>
            </a:r>
            <a:r>
              <a:rPr lang="en"/>
              <a:t>74</a:t>
            </a:r>
            <a:r>
              <a:rPr lang="en" u="sng"/>
              <a:t>2</a:t>
            </a:r>
            <a:r>
              <a:rPr lang="en"/>
              <a:t>48</a:t>
            </a:r>
            <a:r>
              <a:rPr lang="en" u="sng"/>
              <a:t>1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Level 5: 0000011100000111</a:t>
            </a:r>
            <a:r>
              <a:rPr lang="en" u="sng"/>
              <a:t>1</a:t>
            </a:r>
            <a:r>
              <a:rPr lang="en"/>
              <a:t>0000011100000001</a:t>
            </a:r>
            <a:r>
              <a:rPr lang="en" u="sng"/>
              <a:t>4</a:t>
            </a:r>
            <a:r>
              <a:rPr lang="en"/>
              <a:t>0000011000001001</a:t>
            </a:r>
            <a:r>
              <a:rPr lang="en" u="sng"/>
              <a:t>2</a:t>
            </a:r>
            <a:r>
              <a:rPr lang="en"/>
              <a:t>0000011100000110</a:t>
            </a:r>
            <a:r>
              <a:rPr lang="en" u="sng"/>
              <a:t>0</a:t>
            </a:r>
            <a:r>
              <a:rPr lang="en"/>
              <a:t>0000001000000010</a:t>
            </a:r>
            <a:r>
              <a:rPr lang="en" u="sng"/>
              <a:t>2</a:t>
            </a:r>
            <a:r>
              <a:rPr lang="en"/>
              <a:t>0000001000000100</a:t>
            </a:r>
            <a:r>
              <a:rPr lang="en" u="sng"/>
              <a:t>4</a:t>
            </a:r>
            <a:r>
              <a:rPr lang="en"/>
              <a:t>0000011100000110</a:t>
            </a:r>
            <a:r>
              <a:rPr lang="en" u="sng"/>
              <a:t>4</a:t>
            </a:r>
            <a:r>
              <a:rPr lang="en"/>
              <a:t>0000011000001001</a:t>
            </a:r>
            <a:r>
              <a:rPr lang="en" u="sng"/>
              <a:t>1</a:t>
            </a:r>
            <a:r>
              <a:rPr lang="en"/>
              <a:t>0000011100000110</a:t>
            </a:r>
            <a:r>
              <a:rPr lang="en" u="sng"/>
              <a:t>3</a:t>
            </a:r>
            <a:r>
              <a:rPr lang="en"/>
              <a:t>0000011101000010</a:t>
            </a:r>
            <a:r>
              <a:rPr lang="en" u="sng"/>
              <a:t>3</a:t>
            </a:r>
            <a:r>
              <a:rPr lang="en"/>
              <a:t>0000011100001001</a:t>
            </a:r>
            <a:r>
              <a:rPr lang="en" u="sng"/>
              <a:t>3</a:t>
            </a:r>
            <a:r>
              <a:rPr lang="en"/>
              <a:t>0000011001000101</a:t>
            </a:r>
            <a:r>
              <a:rPr lang="en" u="sng"/>
              <a:t>1</a:t>
            </a:r>
            <a:r>
              <a:rPr lang="en"/>
              <a:t>0000011001000011</a:t>
            </a:r>
            <a:r>
              <a:rPr lang="en" u="sng"/>
              <a:t>4</a:t>
            </a:r>
            <a:r>
              <a:rPr lang="en"/>
              <a:t>0000011101000011</a:t>
            </a:r>
            <a:r>
              <a:rPr lang="en" u="sng"/>
              <a:t>2</a:t>
            </a:r>
            <a:r>
              <a:rPr lang="en"/>
              <a:t>0000011001000001</a:t>
            </a:r>
            <a:r>
              <a:rPr lang="en" u="sng"/>
              <a:t>2</a:t>
            </a:r>
            <a:r>
              <a:rPr lang="en"/>
              <a:t>0000001000000100</a:t>
            </a:r>
            <a:r>
              <a:rPr lang="en" u="sng"/>
              <a:t>4</a:t>
            </a:r>
            <a:r>
              <a:rPr lang="en"/>
              <a:t>0000011100000100</a:t>
            </a:r>
            <a:r>
              <a:rPr lang="en" u="sng"/>
              <a:t>2</a:t>
            </a:r>
            <a:r>
              <a:rPr lang="en"/>
              <a:t>0000010000001000</a:t>
            </a:r>
            <a:r>
              <a:rPr lang="en" u="sng"/>
              <a:t>1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F8E-50F9-4723-9717-B0D5D987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293836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1, 2 (Reverse and Combine Every 2 Letters)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374262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608B4E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    //Loop reverses string, every 2 letters</a:t>
            </a:r>
            <a:endParaRPr sz="1200" dirty="0">
              <a:solidFill>
                <a:srgbClr val="608B4E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dirty="0">
                <a:solidFill>
                  <a:srgbClr val="C586C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>
                <a:solidFill>
                  <a:srgbClr val="4EC9B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int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9CDCFE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=</a:t>
            </a:r>
            <a:r>
              <a:rPr lang="en" sz="1200" dirty="0">
                <a:solidFill>
                  <a:srgbClr val="9CDCFE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msg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</a:t>
            </a:r>
            <a:r>
              <a:rPr lang="en" sz="1200" dirty="0">
                <a:solidFill>
                  <a:srgbClr val="DCDCA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length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()-</a:t>
            </a:r>
            <a:r>
              <a:rPr lang="en" sz="1200" dirty="0">
                <a:solidFill>
                  <a:srgbClr val="B5CEA8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i&gt;=</a:t>
            </a:r>
            <a:r>
              <a:rPr lang="en" sz="1200" dirty="0">
                <a:solidFill>
                  <a:srgbClr val="B5CEA8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i-=</a:t>
            </a:r>
            <a:r>
              <a:rPr lang="en" sz="1200" dirty="0">
                <a:solidFill>
                  <a:srgbClr val="B5CEA8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2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){</a:t>
            </a:r>
            <a:endParaRPr sz="1200" dirty="0">
              <a:solidFill>
                <a:srgbClr val="D4D4D4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" sz="1200" dirty="0">
              <a:solidFill>
                <a:srgbClr val="D4D4D4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            ………                      </a:t>
            </a:r>
            <a:endParaRPr sz="1200" dirty="0">
              <a:solidFill>
                <a:srgbClr val="D4D4D4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C586C0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C586C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((i-</a:t>
            </a:r>
            <a:r>
              <a:rPr lang="en" sz="1200" dirty="0">
                <a:solidFill>
                  <a:srgbClr val="B5CEA8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2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)&lt;</a:t>
            </a:r>
            <a:r>
              <a:rPr lang="en" sz="1200" dirty="0">
                <a:solidFill>
                  <a:srgbClr val="B5CEA8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&amp;&amp; secondLoop == </a:t>
            </a:r>
            <a:r>
              <a:rPr lang="en" sz="1200" dirty="0">
                <a:solidFill>
                  <a:srgbClr val="569CD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false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){</a:t>
            </a:r>
            <a:endParaRPr sz="1200" dirty="0">
              <a:solidFill>
                <a:srgbClr val="D4D4D4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            	i = </a:t>
            </a:r>
            <a:r>
              <a:rPr lang="en" sz="1200" dirty="0">
                <a:solidFill>
                  <a:srgbClr val="9CDCFE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msg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</a:t>
            </a:r>
            <a:r>
              <a:rPr lang="en" sz="1200" dirty="0">
                <a:solidFill>
                  <a:srgbClr val="DCDCAA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length</a:t>
            </a: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(); </a:t>
            </a:r>
            <a:endParaRPr lang="en-US" sz="1200" dirty="0">
              <a:solidFill>
                <a:srgbClr val="608B4E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            	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secondLoop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            }</a:t>
            </a:r>
            <a:endParaRPr sz="1200" dirty="0">
              <a:solidFill>
                <a:srgbClr val="D4D4D4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D4D4D4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D4D4D4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    }</a:t>
            </a:r>
            <a:endParaRPr sz="1200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3, 4 (Reverse Letters, Caesar Cipher)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Inside For Loop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875384" y="1684253"/>
            <a:ext cx="5393232" cy="2359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50000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letter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46050" indent="0">
              <a:lnSpc>
                <a:spcPct val="150000"/>
              </a:lnSpc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//Reverse letters (alphabet order, a=z; b=y; c=x; etc...)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ascii =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reverseLetter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(letter);</a:t>
            </a:r>
          </a:p>
          <a:p>
            <a:pPr marL="146050" indent="0">
              <a:lnSpc>
                <a:spcPct val="150000"/>
              </a:lnSpc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//Adds a random number to ascii value of alphabet (0-5)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rNum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()*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ascii = ascii +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rNum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4DCE-E673-4E85-B66E-10B86350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Letter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CEA71-3384-46DC-A6D5-2C5D494406F2}"/>
              </a:ext>
            </a:extLst>
          </p:cNvPr>
          <p:cNvSpPr txBox="1"/>
          <p:nvPr/>
        </p:nvSpPr>
        <p:spPr>
          <a:xfrm>
            <a:off x="1297500" y="1188904"/>
            <a:ext cx="6857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reverseLetter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 - Lower Reversing, </a:t>
            </a: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       //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 If - Uppercase Reversing, </a:t>
            </a: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       //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 - Leaving It As Is (Anything other than alphabets, ex: . , ; "")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)letter&gt;=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)letter&lt;=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ascii=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-((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)letter-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)letter&gt;=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)letter&lt;=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ascii=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-((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)letter-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ascii =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)letter;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)ascii;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91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4 (Continued, Conversion to Hex), 5 (Convert to Binary)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DC496-4EA5-4D2B-947F-E72A3514105C}"/>
              </a:ext>
            </a:extLst>
          </p:cNvPr>
          <p:cNvSpPr txBox="1"/>
          <p:nvPr/>
        </p:nvSpPr>
        <p:spPr>
          <a:xfrm>
            <a:off x="1870614" y="1363117"/>
            <a:ext cx="5402771" cy="338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//Hex Value, Second Digit (Leftmost Hex Digit)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hexDigit1 = ascii/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 greater than 10, convert to A-F ascii value.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 = 10 (Hex) -&gt; 65 (Ascii), B = 11 (Hex) -&gt; 66 (Ascii),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... F = 15 (Hex) -&gt; 70 (Ascii).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(hexDigit1&gt;=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hexDigit1&lt;=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hexDigit1 = hexDigit1 +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//ASCII Value of letter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//Convert the Second Digit to 8-bit Binary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alteredMsg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hexToBinary8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(hexDigit1);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3427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Level 4 (Continued, Conversion to Hex Cont.), 5 (Convert to Binary Cont.), Concatenate Random Number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B2F5E-9A46-4941-AC9E-856A2760588C}"/>
              </a:ext>
            </a:extLst>
          </p:cNvPr>
          <p:cNvSpPr txBox="1"/>
          <p:nvPr/>
        </p:nvSpPr>
        <p:spPr>
          <a:xfrm>
            <a:off x="2745438" y="1303645"/>
            <a:ext cx="3863518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//Hex Value, First Digit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hexDigit0 = ascii%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(hexDigit0&gt;=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hexDigit0&lt;=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hexDigit0 = hexDigit0 +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//Convert the First Digit to 8-bit Binary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alteredMsg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hexToBinary8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(hexDigit0);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 Random Number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alteredMsg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rNum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1225</Words>
  <Application>Microsoft Office PowerPoint</Application>
  <PresentationFormat>On-screen Show (16:9)</PresentationFormat>
  <Paragraphs>149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Montserrat</vt:lpstr>
      <vt:lpstr>Lato</vt:lpstr>
      <vt:lpstr>Arial</vt:lpstr>
      <vt:lpstr>Consolas</vt:lpstr>
      <vt:lpstr>Focus</vt:lpstr>
      <vt:lpstr>Encryption Project</vt:lpstr>
      <vt:lpstr>Algorithm</vt:lpstr>
      <vt:lpstr>Encryption Example</vt:lpstr>
      <vt:lpstr>Encryption Code Walkthrough</vt:lpstr>
      <vt:lpstr>Level 1, 2 (Reverse and Combine Every 2 Letters)</vt:lpstr>
      <vt:lpstr>Level 3, 4 (Reverse Letters, Caesar Cipher)  Inside For Loop</vt:lpstr>
      <vt:lpstr>Reverse Letter Function</vt:lpstr>
      <vt:lpstr>Level 4 (Continued, Conversion to Hex), 5 (Convert to Binary)</vt:lpstr>
      <vt:lpstr>Level 4 (Continued, Conversion to Hex Cont.), 5 (Convert to Binary Cont.), Concatenate Random Number</vt:lpstr>
      <vt:lpstr>Hex to 8-bit Binary Number Function</vt:lpstr>
      <vt:lpstr>Decryption Code Walkthrough</vt:lpstr>
      <vt:lpstr>Decryption (Reverse Binary to Hex to ASCII)</vt:lpstr>
      <vt:lpstr>Reverse Binary To Hex to ASCII Function (Every 17 Numbers  A Character)</vt:lpstr>
      <vt:lpstr>Reverse Binary To Hex to ASCII Function (Inside For Loop - Convert to Hex, Cont.)</vt:lpstr>
      <vt:lpstr>Convert ASCII Binary to Hex Function</vt:lpstr>
      <vt:lpstr>Reverse Caesar Cipher, Reverse Alphabet (Inside For Loop)</vt:lpstr>
      <vt:lpstr>Reverse Level 2 and Level 1</vt:lpstr>
      <vt:lpstr>Reverse Level 2 and Level 1 (Cont.)</vt:lpstr>
      <vt:lpstr>Odd and Even Amount of Characters Matters (Last Part Of Decryption)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Project</dc:title>
  <cp:lastModifiedBy>azheng9096@gmail.com</cp:lastModifiedBy>
  <cp:revision>3</cp:revision>
  <dcterms:modified xsi:type="dcterms:W3CDTF">2022-01-19T02:33:52Z</dcterms:modified>
</cp:coreProperties>
</file>